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sldIdLst>
    <p:sldId id="264" r:id="rId2"/>
    <p:sldId id="263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3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410F4-4B95-42A2-95A7-800540E27325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496C9-D242-4C66-98CE-D774BD6A05D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10071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59217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21349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7736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9394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57646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</p:spPr>
        <p:txBody>
          <a:bodyPr anchor="t" anchorCtr="0"/>
          <a:lstStyle>
            <a:lvl1pPr>
              <a:defRPr>
                <a:latin typeface="FlandersArtSans-Bold" panose="00000800000000000000" pitchFamily="2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9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6000" y="1915200"/>
            <a:ext cx="7416000" cy="3672000"/>
          </a:xfrm>
        </p:spPr>
        <p:txBody>
          <a:bodyPr bIns="0"/>
          <a:lstStyle>
            <a:lvl1pPr marL="266700" indent="-266700">
              <a:lnSpc>
                <a:spcPct val="90000"/>
              </a:lnSpc>
              <a:buFontTx/>
              <a:buBlip>
                <a:blip r:embed="rId2"/>
              </a:buBlip>
              <a:defRPr sz="2200">
                <a:latin typeface="FlandersArtSans-Regular" panose="00000500000000000000" pitchFamily="2" charset="0"/>
              </a:defRPr>
            </a:lvl1pPr>
            <a:lvl2pPr marL="576000" indent="-288000">
              <a:lnSpc>
                <a:spcPct val="90000"/>
              </a:lnSpc>
              <a:buSzPct val="75000"/>
              <a:buFont typeface="Wingdings 3" panose="05040102010807070707" pitchFamily="18" charset="2"/>
              <a:buChar char="}"/>
              <a:defRPr sz="2200">
                <a:solidFill>
                  <a:schemeClr val="tx1"/>
                </a:solidFill>
                <a:latin typeface="FlandersArtSans-Regular" panose="00000500000000000000" pitchFamily="2" charset="0"/>
              </a:defRPr>
            </a:lvl2pPr>
            <a:lvl3pPr marL="918900" indent="-342900">
              <a:lnSpc>
                <a:spcPct val="90000"/>
              </a:lnSpc>
              <a:buSzPct val="75000"/>
              <a:buFont typeface="Wingdings 3" panose="05040102010807070707" pitchFamily="18" charset="2"/>
              <a:buChar char="}"/>
              <a:defRPr>
                <a:solidFill>
                  <a:schemeClr val="tx1"/>
                </a:solidFill>
                <a:latin typeface="FlandersArtSans-Regular" panose="00000500000000000000" pitchFamily="2" charset="0"/>
              </a:defRPr>
            </a:lvl3pPr>
            <a:lvl4pPr>
              <a:lnSpc>
                <a:spcPct val="90000"/>
              </a:lnSpc>
              <a:defRPr>
                <a:solidFill>
                  <a:schemeClr val="tx1"/>
                </a:solidFill>
                <a:latin typeface="FlandersArtSans-Regular" panose="00000500000000000000" pitchFamily="2" charset="0"/>
              </a:defRPr>
            </a:lvl4pPr>
            <a:lvl5pPr>
              <a:lnSpc>
                <a:spcPct val="90000"/>
              </a:lnSpc>
              <a:defRPr>
                <a:solidFill>
                  <a:schemeClr val="tx1"/>
                </a:solidFill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 dirty="0"/>
          </a:p>
        </p:txBody>
      </p:sp>
      <p:pic>
        <p:nvPicPr>
          <p:cNvPr id="7" name="Afbeelding 6" descr="AIO typografisch breed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9" y="6165306"/>
            <a:ext cx="3536950" cy="523875"/>
          </a:xfrm>
          <a:prstGeom prst="rect">
            <a:avLst/>
          </a:prstGeom>
        </p:spPr>
      </p:pic>
      <p:pic>
        <p:nvPicPr>
          <p:cNvPr id="11" name="Afbeelding 10" descr="Themalogo_ondernemen_naak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949280"/>
            <a:ext cx="1908810" cy="80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105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oomdiagram: Handmatige invoer 3"/>
          <p:cNvSpPr/>
          <p:nvPr userDrawn="1"/>
        </p:nvSpPr>
        <p:spPr>
          <a:xfrm rot="5400000">
            <a:off x="1454123" y="-862290"/>
            <a:ext cx="6258828" cy="855350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10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10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2101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2101"/>
                </a:lnTo>
                <a:close/>
              </a:path>
            </a:pathLst>
          </a:custGeom>
          <a:solidFill>
            <a:srgbClr val="009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04000" y="2520000"/>
            <a:ext cx="5342082" cy="1579711"/>
          </a:xfrm>
        </p:spPr>
        <p:txBody>
          <a:bodyPr anchor="b" anchorCtr="0">
            <a:noAutofit/>
          </a:bodyPr>
          <a:lstStyle>
            <a:lvl1pPr algn="l">
              <a:lnSpc>
                <a:spcPts val="5400"/>
              </a:lnSpc>
              <a:defRPr sz="54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304000" y="4174702"/>
            <a:ext cx="5354606" cy="1053708"/>
          </a:xfrm>
          <a:prstGeom prst="rect">
            <a:avLst/>
          </a:prstGeo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buNone/>
              <a:defRPr sz="158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 smtClean="0"/>
              <a:t>Klik om de ondertitelstijl van het model te bewerken</a:t>
            </a:r>
            <a:endParaRPr lang="nl-BE" dirty="0"/>
          </a:p>
        </p:txBody>
      </p:sp>
      <p:pic>
        <p:nvPicPr>
          <p:cNvPr id="8" name="Afbeelding 7" descr="Themalogo_ondernemen_vol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48680"/>
            <a:ext cx="2198243" cy="854202"/>
          </a:xfrm>
          <a:prstGeom prst="rect">
            <a:avLst/>
          </a:prstGeom>
        </p:spPr>
      </p:pic>
      <p:pic>
        <p:nvPicPr>
          <p:cNvPr id="9" name="Afbeelding 8" descr="AIO typografisch breed outlines-wit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805264"/>
            <a:ext cx="3275584" cy="42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999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4453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1576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5565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1312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2580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7293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33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73808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70717-20C4-491D-B56D-C21CB5F3AAF8}" type="datetimeFigureOut">
              <a:rPr lang="nl-BE" smtClean="0"/>
              <a:t>27/10/2017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F083C-553B-4D55-B02E-B1D00FCC528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642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lusters@vlaio.b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>
                <a:latin typeface="+mn-lt"/>
              </a:rPr>
              <a:t>Innovatieve </a:t>
            </a:r>
            <a:r>
              <a:rPr lang="nl-BE" dirty="0" smtClean="0">
                <a:latin typeface="+mn-lt"/>
              </a:rPr>
              <a:t>Bedrijfsnetwerken</a:t>
            </a:r>
            <a:endParaRPr lang="nl-BE" dirty="0">
              <a:latin typeface="+mn-lt"/>
            </a:endParaRPr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nl-BE" sz="1600" dirty="0"/>
              <a:t>Pitch oproep 2017</a:t>
            </a:r>
          </a:p>
          <a:p>
            <a:pPr lvl="0">
              <a:lnSpc>
                <a:spcPct val="90000"/>
              </a:lnSpc>
            </a:pPr>
            <a:r>
              <a:rPr lang="nl-BE" sz="2400" dirty="0"/>
              <a:t>&lt;</a:t>
            </a:r>
            <a:r>
              <a:rPr lang="nl-BE" sz="3200" dirty="0"/>
              <a:t>project titel</a:t>
            </a:r>
            <a:r>
              <a:rPr lang="nl-BE" sz="2400" dirty="0" smtClean="0"/>
              <a:t>&gt; &amp; </a:t>
            </a:r>
            <a:r>
              <a:rPr lang="nl-BE" sz="3200" dirty="0" smtClean="0"/>
              <a:t>&lt;aanvrager&gt;</a:t>
            </a:r>
            <a:endParaRPr lang="nl-BE" sz="3200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2201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>
                <a:latin typeface="+mj-lt"/>
              </a:rPr>
              <a:t>Praktische informatie</a:t>
            </a:r>
            <a:endParaRPr lang="nl-BE" dirty="0">
              <a:latin typeface="+mj-lt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71450" lvl="0" indent="-171450" defTabSz="685800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nl-BE" dirty="0">
                <a:solidFill>
                  <a:prstClr val="black"/>
                </a:solidFill>
                <a:latin typeface="Calibri" panose="020F0502020204030204"/>
              </a:rPr>
              <a:t>Indienen</a:t>
            </a:r>
          </a:p>
          <a:p>
            <a:pPr marL="514350" lvl="1" indent="-171450" defTabSz="685800">
              <a:spcBef>
                <a:spcPts val="375"/>
              </a:spcBef>
              <a:buSzTx/>
              <a:buFont typeface="Arial" panose="020B0604020202020204" pitchFamily="34" charset="0"/>
              <a:buChar char="•"/>
            </a:pPr>
            <a:r>
              <a:rPr lang="nl-BE" sz="2000" dirty="0">
                <a:solidFill>
                  <a:prstClr val="black"/>
                </a:solidFill>
                <a:latin typeface="Calibri" panose="020F0502020204030204"/>
              </a:rPr>
              <a:t>Deze presentatie moet samen met de </a:t>
            </a:r>
            <a:r>
              <a:rPr lang="nl-BE" sz="2000" dirty="0" err="1">
                <a:solidFill>
                  <a:prstClr val="black"/>
                </a:solidFill>
                <a:latin typeface="Calibri" panose="020F0502020204030204"/>
              </a:rPr>
              <a:t>expression</a:t>
            </a:r>
            <a:r>
              <a:rPr lang="nl-BE" sz="2000" dirty="0">
                <a:solidFill>
                  <a:prstClr val="black"/>
                </a:solidFill>
                <a:latin typeface="Calibri" panose="020F0502020204030204"/>
              </a:rPr>
              <a:t> of interest ingediend worden op 12 december 2017 om 12 uur via </a:t>
            </a:r>
            <a:r>
              <a:rPr lang="nl-BE" sz="2000" dirty="0">
                <a:solidFill>
                  <a:prstClr val="black"/>
                </a:solidFill>
                <a:latin typeface="Calibri" panose="020F0502020204030204"/>
                <a:hlinkClick r:id="rId3"/>
              </a:rPr>
              <a:t>clusters@vlaio.be</a:t>
            </a:r>
            <a:r>
              <a:rPr lang="nl-BE" sz="2000" dirty="0">
                <a:solidFill>
                  <a:prstClr val="black"/>
                </a:solidFill>
                <a:latin typeface="Calibri" panose="020F0502020204030204"/>
              </a:rPr>
              <a:t>. </a:t>
            </a:r>
          </a:p>
          <a:p>
            <a:pPr marL="514350" lvl="1" indent="-171450" defTabSz="685800">
              <a:spcBef>
                <a:spcPts val="375"/>
              </a:spcBef>
              <a:buSzTx/>
              <a:buFont typeface="Arial" panose="020B0604020202020204" pitchFamily="34" charset="0"/>
              <a:buChar char="•"/>
            </a:pPr>
            <a:endParaRPr lang="nl-BE" sz="1800" dirty="0">
              <a:solidFill>
                <a:prstClr val="black"/>
              </a:solidFill>
              <a:latin typeface="Calibri" panose="020F0502020204030204"/>
            </a:endParaRPr>
          </a:p>
          <a:p>
            <a:pPr marL="171450" lvl="0" indent="-171450" defTabSz="685800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nl-BE" dirty="0">
                <a:solidFill>
                  <a:prstClr val="black"/>
                </a:solidFill>
                <a:latin typeface="Calibri" panose="020F0502020204030204"/>
              </a:rPr>
              <a:t>Pitch</a:t>
            </a:r>
          </a:p>
          <a:p>
            <a:pPr marL="514350" lvl="1" indent="-171450" defTabSz="685800">
              <a:spcBef>
                <a:spcPts val="375"/>
              </a:spcBef>
              <a:buSzTx/>
              <a:buFont typeface="Arial" panose="020B0604020202020204" pitchFamily="34" charset="0"/>
              <a:buChar char="•"/>
            </a:pPr>
            <a:r>
              <a:rPr lang="nl-BE" sz="2000" dirty="0">
                <a:solidFill>
                  <a:prstClr val="black"/>
                </a:solidFill>
                <a:latin typeface="Calibri" panose="020F0502020204030204"/>
              </a:rPr>
              <a:t>De pitches gaan door op 18 en 19 december in het Ellips gebouw te Brussel, het exacte tijdstip wordt meegedeeld bij de volledigheids- en ontvankelijkheidsverklaring van uw aanvraag.</a:t>
            </a:r>
          </a:p>
          <a:p>
            <a:pPr marL="514350" lvl="1" indent="-171450" defTabSz="685800">
              <a:spcBef>
                <a:spcPts val="375"/>
              </a:spcBef>
              <a:buSzTx/>
              <a:buFont typeface="Arial" panose="020B0604020202020204" pitchFamily="34" charset="0"/>
              <a:buChar char="•"/>
            </a:pPr>
            <a:r>
              <a:rPr lang="nl-BE" sz="2000" dirty="0">
                <a:solidFill>
                  <a:prstClr val="black"/>
                </a:solidFill>
                <a:latin typeface="Calibri" panose="020F0502020204030204"/>
              </a:rPr>
              <a:t>Maximum 5 slides, maximum 6 minuten.</a:t>
            </a:r>
          </a:p>
          <a:p>
            <a:pPr marL="514350" lvl="1" indent="-171450" defTabSz="685800">
              <a:spcBef>
                <a:spcPts val="375"/>
              </a:spcBef>
              <a:buSzTx/>
              <a:buFont typeface="Arial" panose="020B0604020202020204" pitchFamily="34" charset="0"/>
              <a:buChar char="•"/>
            </a:pPr>
            <a:r>
              <a:rPr lang="nl-BE" sz="2000" dirty="0">
                <a:solidFill>
                  <a:prstClr val="black"/>
                </a:solidFill>
                <a:latin typeface="Calibri" panose="020F0502020204030204"/>
              </a:rPr>
              <a:t>Pitch inhoud volgens de voorgestelde slides</a:t>
            </a:r>
          </a:p>
          <a:p>
            <a:endParaRPr lang="nl-BE" dirty="0"/>
          </a:p>
        </p:txBody>
      </p:sp>
      <p:sp>
        <p:nvSpPr>
          <p:cNvPr id="4" name="Tekstvak 3"/>
          <p:cNvSpPr txBox="1"/>
          <p:nvPr/>
        </p:nvSpPr>
        <p:spPr>
          <a:xfrm>
            <a:off x="5979459" y="0"/>
            <a:ext cx="3164541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Gelieve deze slide te verwijderen bij de opmaak van uw presentatie</a:t>
            </a:r>
          </a:p>
        </p:txBody>
      </p:sp>
    </p:spTree>
    <p:extLst>
      <p:ext uri="{BB962C8B-B14F-4D97-AF65-F5344CB8AC3E}">
        <p14:creationId xmlns:p14="http://schemas.microsoft.com/office/powerpoint/2010/main" val="33681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6000" y="419669"/>
            <a:ext cx="7416000" cy="1116000"/>
          </a:xfrm>
        </p:spPr>
        <p:txBody>
          <a:bodyPr/>
          <a:lstStyle/>
          <a:p>
            <a:r>
              <a:rPr lang="nl-BE" dirty="0" smtClean="0">
                <a:latin typeface="+mj-lt"/>
              </a:rPr>
              <a:t>Scope en voortraject</a:t>
            </a:r>
            <a:endParaRPr lang="nl-BE" dirty="0">
              <a:latin typeface="+mj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425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6000" y="535283"/>
            <a:ext cx="7416000" cy="1116000"/>
          </a:xfrm>
        </p:spPr>
        <p:txBody>
          <a:bodyPr>
            <a:normAutofit fontScale="90000"/>
          </a:bodyPr>
          <a:lstStyle/>
          <a:p>
            <a:r>
              <a:rPr lang="nl-BE" dirty="0" smtClean="0">
                <a:latin typeface="+mj-lt"/>
              </a:rPr>
              <a:t>Doelstellingen en resultaten bij de ondernemingen</a:t>
            </a:r>
            <a:endParaRPr lang="nl-BE" dirty="0">
              <a:latin typeface="+mj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449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6000" y="535283"/>
            <a:ext cx="7416000" cy="1116000"/>
          </a:xfrm>
        </p:spPr>
        <p:txBody>
          <a:bodyPr/>
          <a:lstStyle/>
          <a:p>
            <a:r>
              <a:rPr lang="nl-BE" dirty="0" smtClean="0">
                <a:latin typeface="+mj-lt"/>
              </a:rPr>
              <a:t>Activiteiten</a:t>
            </a:r>
            <a:endParaRPr lang="nl-BE" dirty="0">
              <a:latin typeface="+mj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6000" y="1441077"/>
            <a:ext cx="7416000" cy="4318592"/>
          </a:xfrm>
        </p:spPr>
        <p:txBody>
          <a:bodyPr/>
          <a:lstStyle/>
          <a:p>
            <a:endParaRPr lang="nl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6483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6000" y="283034"/>
            <a:ext cx="7416000" cy="1116000"/>
          </a:xfrm>
        </p:spPr>
        <p:txBody>
          <a:bodyPr/>
          <a:lstStyle/>
          <a:p>
            <a:r>
              <a:rPr lang="nl-BE" dirty="0" smtClean="0">
                <a:latin typeface="+mj-lt"/>
              </a:rPr>
              <a:t>Complementariteit</a:t>
            </a:r>
            <a:endParaRPr lang="nl-BE" dirty="0">
              <a:latin typeface="+mj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6000" y="1232026"/>
            <a:ext cx="7416000" cy="4506621"/>
          </a:xfrm>
        </p:spPr>
        <p:txBody>
          <a:bodyPr/>
          <a:lstStyle/>
          <a:p>
            <a:endParaRPr lang="nl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586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106</Words>
  <Application>Microsoft Office PowerPoint</Application>
  <PresentationFormat>Diavoorstelling (4:3)</PresentationFormat>
  <Paragraphs>18</Paragraphs>
  <Slides>6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FlandersArtSans-Bold</vt:lpstr>
      <vt:lpstr>FlandersArtSans-Regular</vt:lpstr>
      <vt:lpstr>Wingdings 3</vt:lpstr>
      <vt:lpstr>Kantoorthema</vt:lpstr>
      <vt:lpstr>Innovatieve Bedrijfsnetwerken</vt:lpstr>
      <vt:lpstr>Praktische informatie</vt:lpstr>
      <vt:lpstr>Scope en voortraject</vt:lpstr>
      <vt:lpstr>Doelstellingen en resultaten bij de ondernemingen</vt:lpstr>
      <vt:lpstr>Activiteiten</vt:lpstr>
      <vt:lpstr>Complementariteit</vt:lpstr>
    </vt:vector>
  </TitlesOfParts>
  <Company>Vlaamse 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Innovatieve Bedrijfsnetwerken</dc:title>
  <dc:creator>Wildemeersch, Vicky</dc:creator>
  <cp:lastModifiedBy>Fiers, Jeroen</cp:lastModifiedBy>
  <cp:revision>9</cp:revision>
  <dcterms:created xsi:type="dcterms:W3CDTF">2017-09-25T07:49:59Z</dcterms:created>
  <dcterms:modified xsi:type="dcterms:W3CDTF">2017-10-27T06:39:22Z</dcterms:modified>
</cp:coreProperties>
</file>