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70" r:id="rId5"/>
    <p:sldMasterId id="2147483748" r:id="rId6"/>
    <p:sldMasterId id="2147483690" r:id="rId7"/>
    <p:sldMasterId id="2147483714" r:id="rId8"/>
    <p:sldMasterId id="2147483722" r:id="rId9"/>
  </p:sldMasterIdLst>
  <p:notesMasterIdLst>
    <p:notesMasterId r:id="rId17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</p:sldIdLst>
  <p:sldSz cx="9144000" cy="5143500" type="screen16x9"/>
  <p:notesSz cx="6797675" cy="9874250"/>
  <p:defaultTextStyle>
    <a:defPPr>
      <a:defRPr lang="en-US"/>
    </a:defPPr>
    <a:lvl1pPr marL="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D9"/>
    <a:srgbClr val="FFED00"/>
    <a:srgbClr val="E37122"/>
    <a:srgbClr val="2B2B2B"/>
    <a:srgbClr val="009B48"/>
    <a:srgbClr val="002776"/>
    <a:srgbClr val="FFFFFF"/>
    <a:srgbClr val="535353"/>
    <a:srgbClr val="007AC9"/>
    <a:srgbClr val="D1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5B0F7-0994-E2C4-321C-5986A505D144}" v="20" dt="2025-11-18T08:21:19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75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demeersch Vicky" userId="S::vicky.wildemeersch@vlaio.be::763c427f-d310-400d-ac4e-50ddd7b12733" providerId="AD" clId="Web-{8E05B0F7-0994-E2C4-321C-5986A505D144}"/>
    <pc:docChg chg="modSld">
      <pc:chgData name="Wildemeersch Vicky" userId="S::vicky.wildemeersch@vlaio.be::763c427f-d310-400d-ac4e-50ddd7b12733" providerId="AD" clId="Web-{8E05B0F7-0994-E2C4-321C-5986A505D144}" dt="2025-11-18T08:21:19.413" v="19" actId="20577"/>
      <pc:docMkLst>
        <pc:docMk/>
      </pc:docMkLst>
      <pc:sldChg chg="modSp">
        <pc:chgData name="Wildemeersch Vicky" userId="S::vicky.wildemeersch@vlaio.be::763c427f-d310-400d-ac4e-50ddd7b12733" providerId="AD" clId="Web-{8E05B0F7-0994-E2C4-321C-5986A505D144}" dt="2025-11-18T08:21:19.413" v="19" actId="20577"/>
        <pc:sldMkLst>
          <pc:docMk/>
          <pc:sldMk cId="1272046063" sldId="257"/>
        </pc:sldMkLst>
        <pc:spChg chg="mod">
          <ac:chgData name="Wildemeersch Vicky" userId="S::vicky.wildemeersch@vlaio.be::763c427f-d310-400d-ac4e-50ddd7b12733" providerId="AD" clId="Web-{8E05B0F7-0994-E2C4-321C-5986A505D144}" dt="2025-11-18T08:21:19.413" v="19" actId="20577"/>
          <ac:spMkLst>
            <pc:docMk/>
            <pc:sldMk cId="1272046063" sldId="257"/>
            <ac:spMk id="3" creationId="{86CF7E41-90E5-074F-1602-A2BFDE8CDCC7}"/>
          </ac:spMkLst>
        </pc:spChg>
      </pc:sldChg>
    </pc:docChg>
  </pc:docChgLst>
  <pc:docChgLst>
    <pc:chgData name="Wildemeersch Vicky" userId="S::vicky.wildemeersch@vlaio.be::763c427f-d310-400d-ac4e-50ddd7b12733" providerId="AD" clId="Web-{4C59597B-B6CD-EE31-80C9-370D26F275C7}"/>
    <pc:docChg chg="modSld">
      <pc:chgData name="Wildemeersch Vicky" userId="S::vicky.wildemeersch@vlaio.be::763c427f-d310-400d-ac4e-50ddd7b12733" providerId="AD" clId="Web-{4C59597B-B6CD-EE31-80C9-370D26F275C7}" dt="2025-11-13T10:57:07.923" v="61" actId="20577"/>
      <pc:docMkLst>
        <pc:docMk/>
      </pc:docMkLst>
      <pc:sldChg chg="modSp">
        <pc:chgData name="Wildemeersch Vicky" userId="S::vicky.wildemeersch@vlaio.be::763c427f-d310-400d-ac4e-50ddd7b12733" providerId="AD" clId="Web-{4C59597B-B6CD-EE31-80C9-370D26F275C7}" dt="2025-11-13T10:57:07.923" v="61" actId="20577"/>
        <pc:sldMkLst>
          <pc:docMk/>
          <pc:sldMk cId="1272046063" sldId="257"/>
        </pc:sldMkLst>
        <pc:spChg chg="mod">
          <ac:chgData name="Wildemeersch Vicky" userId="S::vicky.wildemeersch@vlaio.be::763c427f-d310-400d-ac4e-50ddd7b12733" providerId="AD" clId="Web-{4C59597B-B6CD-EE31-80C9-370D26F275C7}" dt="2025-11-13T10:57:07.923" v="61" actId="20577"/>
          <ac:spMkLst>
            <pc:docMk/>
            <pc:sldMk cId="1272046063" sldId="257"/>
            <ac:spMk id="3" creationId="{86CF7E41-90E5-074F-1602-A2BFDE8CDC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18/11/2025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E88981-6B68-B149-8A88-2F34EA6C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186" y="905894"/>
            <a:ext cx="2323813" cy="905893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5306D2C2-901E-D34A-BA20-02F0F78228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0917" y="1152763"/>
            <a:ext cx="5320333" cy="17907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3318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3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07894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392052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340719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609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4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7704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a_ziz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7289FFD-DB2D-7D47-B255-7925EF629602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5AD9706-0929-194C-9AEC-605D2663D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Vrije vorm 22">
            <a:extLst>
              <a:ext uri="{FF2B5EF4-FFF2-40B4-BE49-F238E27FC236}">
                <a16:creationId xmlns:a16="http://schemas.microsoft.com/office/drawing/2014/main" id="{FC2031AC-1FD1-C94F-89F4-4615CD901376}"/>
              </a:ext>
            </a:extLst>
          </p:cNvPr>
          <p:cNvSpPr/>
          <p:nvPr userDrawn="1"/>
        </p:nvSpPr>
        <p:spPr>
          <a:xfrm>
            <a:off x="-3600" y="-360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94" rtlCol="0" anchor="ctr"/>
          <a:lstStyle/>
          <a:p>
            <a:pPr algn="ctr"/>
            <a:endParaRPr lang="nl-NL" sz="480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8" y="1452321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8" y="2878035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650487-01D4-3840-B12F-B0CCDA16E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8" y="2181590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6E354F9-D7E7-41C0-AE0E-19C66CF598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83565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1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9147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7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48" y="0"/>
            <a:ext cx="5864426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4589929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4589929 w 19456416"/>
              <a:gd name="connsiteY4" fmla="*/ 17929 h 13716000"/>
              <a:gd name="connsiteX0" fmla="*/ 3818964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818964 w 19456416"/>
              <a:gd name="connsiteY4" fmla="*/ 17929 h 13716000"/>
              <a:gd name="connsiteX0" fmla="*/ 125505 w 15762957"/>
              <a:gd name="connsiteY0" fmla="*/ 17929 h 13716000"/>
              <a:gd name="connsiteX1" fmla="*/ 10967437 w 15762957"/>
              <a:gd name="connsiteY1" fmla="*/ 0 h 13716000"/>
              <a:gd name="connsiteX2" fmla="*/ 15762957 w 15762957"/>
              <a:gd name="connsiteY2" fmla="*/ 13716000 h 13716000"/>
              <a:gd name="connsiteX3" fmla="*/ 0 w 15762957"/>
              <a:gd name="connsiteY3" fmla="*/ 13716000 h 13716000"/>
              <a:gd name="connsiteX4" fmla="*/ 125505 w 15762957"/>
              <a:gd name="connsiteY4" fmla="*/ 17929 h 13716000"/>
              <a:gd name="connsiteX0" fmla="*/ 89647 w 15727099"/>
              <a:gd name="connsiteY0" fmla="*/ 17929 h 13716000"/>
              <a:gd name="connsiteX1" fmla="*/ 10931579 w 15727099"/>
              <a:gd name="connsiteY1" fmla="*/ 0 h 13716000"/>
              <a:gd name="connsiteX2" fmla="*/ 15727099 w 15727099"/>
              <a:gd name="connsiteY2" fmla="*/ 13716000 h 13716000"/>
              <a:gd name="connsiteX3" fmla="*/ 0 w 15727099"/>
              <a:gd name="connsiteY3" fmla="*/ 13680141 h 13716000"/>
              <a:gd name="connsiteX4" fmla="*/ 89647 w 15727099"/>
              <a:gd name="connsiteY4" fmla="*/ 17929 h 13716000"/>
              <a:gd name="connsiteX0" fmla="*/ 0 w 15637452"/>
              <a:gd name="connsiteY0" fmla="*/ 17929 h 13716000"/>
              <a:gd name="connsiteX1" fmla="*/ 10841932 w 15637452"/>
              <a:gd name="connsiteY1" fmla="*/ 0 h 13716000"/>
              <a:gd name="connsiteX2" fmla="*/ 15637452 w 15637452"/>
              <a:gd name="connsiteY2" fmla="*/ 13716000 h 13716000"/>
              <a:gd name="connsiteX3" fmla="*/ 0 w 15637452"/>
              <a:gd name="connsiteY3" fmla="*/ 13680141 h 13716000"/>
              <a:gd name="connsiteX4" fmla="*/ 0 w 15637452"/>
              <a:gd name="connsiteY4" fmla="*/ 1792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452" h="13716000">
                <a:moveTo>
                  <a:pt x="0" y="17929"/>
                </a:moveTo>
                <a:lnTo>
                  <a:pt x="10841932" y="0"/>
                </a:lnTo>
                <a:lnTo>
                  <a:pt x="15637452" y="13716000"/>
                </a:lnTo>
                <a:lnTo>
                  <a:pt x="0" y="136801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285115"/>
            <a:ext cx="2991039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4088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12D46A-AFDC-5B4F-90BB-EE709CADF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018" y="1437629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60C2689-8E9D-1846-BDC3-51B2A45B3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6018" y="2208950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C846E51E-3362-C24C-B564-D3A21AC1C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6018" y="2981020"/>
            <a:ext cx="654393" cy="793551"/>
          </a:xfrm>
          <a:solidFill>
            <a:schemeClr val="accent1"/>
          </a:solidFill>
        </p:spPr>
        <p:txBody>
          <a:bodyPr wrap="none" lIns="3240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7B601A-6C46-4643-901D-C58C162DD2A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ep 2">
            <a:extLst>
              <a:ext uri="{FF2B5EF4-FFF2-40B4-BE49-F238E27FC236}">
                <a16:creationId xmlns:a16="http://schemas.microsoft.com/office/drawing/2014/main" id="{6846C9F9-CE08-6F5E-7BE8-0BAEE0E36FAF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0A3D136F-1402-A35A-0D99-C2F5622971F3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BA3EF0D0-C8E9-3B9E-96B2-4F1D106D5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1B7318D4-3292-36B9-F9E0-775108374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92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126" y="1"/>
            <a:ext cx="5652781" cy="514894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4151429"/>
              <a:gd name="connsiteX1" fmla="*/ 14660896 w 19456416"/>
              <a:gd name="connsiteY1" fmla="*/ 0 h 14151429"/>
              <a:gd name="connsiteX2" fmla="*/ 19456416 w 19456416"/>
              <a:gd name="connsiteY2" fmla="*/ 13716000 h 14151429"/>
              <a:gd name="connsiteX3" fmla="*/ 4339772 w 19456416"/>
              <a:gd name="connsiteY3" fmla="*/ 14151429 h 14151429"/>
              <a:gd name="connsiteX4" fmla="*/ 0 w 19456416"/>
              <a:gd name="connsiteY4" fmla="*/ 0 h 14151429"/>
              <a:gd name="connsiteX0" fmla="*/ 0 w 19456416"/>
              <a:gd name="connsiteY0" fmla="*/ 0 h 13730515"/>
              <a:gd name="connsiteX1" fmla="*/ 14660896 w 19456416"/>
              <a:gd name="connsiteY1" fmla="*/ 0 h 13730515"/>
              <a:gd name="connsiteX2" fmla="*/ 19456416 w 19456416"/>
              <a:gd name="connsiteY2" fmla="*/ 13716000 h 13730515"/>
              <a:gd name="connsiteX3" fmla="*/ 4397829 w 19456416"/>
              <a:gd name="connsiteY3" fmla="*/ 13730515 h 13730515"/>
              <a:gd name="connsiteX4" fmla="*/ 0 w 19456416"/>
              <a:gd name="connsiteY4" fmla="*/ 0 h 13730515"/>
              <a:gd name="connsiteX0" fmla="*/ 348343 w 15058587"/>
              <a:gd name="connsiteY0" fmla="*/ 58057 h 13730515"/>
              <a:gd name="connsiteX1" fmla="*/ 10263067 w 15058587"/>
              <a:gd name="connsiteY1" fmla="*/ 0 h 13730515"/>
              <a:gd name="connsiteX2" fmla="*/ 15058587 w 15058587"/>
              <a:gd name="connsiteY2" fmla="*/ 13716000 h 13730515"/>
              <a:gd name="connsiteX3" fmla="*/ 0 w 15058587"/>
              <a:gd name="connsiteY3" fmla="*/ 13730515 h 13730515"/>
              <a:gd name="connsiteX4" fmla="*/ 348343 w 15058587"/>
              <a:gd name="connsiteY4" fmla="*/ 58057 h 13730515"/>
              <a:gd name="connsiteX0" fmla="*/ 0 w 15073101"/>
              <a:gd name="connsiteY0" fmla="*/ 0 h 13730515"/>
              <a:gd name="connsiteX1" fmla="*/ 10277581 w 15073101"/>
              <a:gd name="connsiteY1" fmla="*/ 0 h 13730515"/>
              <a:gd name="connsiteX2" fmla="*/ 15073101 w 15073101"/>
              <a:gd name="connsiteY2" fmla="*/ 13716000 h 13730515"/>
              <a:gd name="connsiteX3" fmla="*/ 14514 w 15073101"/>
              <a:gd name="connsiteY3" fmla="*/ 13730515 h 13730515"/>
              <a:gd name="connsiteX4" fmla="*/ 0 w 15073101"/>
              <a:gd name="connsiteY4" fmla="*/ 0 h 137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3101" h="13730515">
                <a:moveTo>
                  <a:pt x="0" y="0"/>
                </a:moveTo>
                <a:lnTo>
                  <a:pt x="10277581" y="0"/>
                </a:lnTo>
                <a:lnTo>
                  <a:pt x="15073101" y="13716000"/>
                </a:lnTo>
                <a:lnTo>
                  <a:pt x="14514" y="13730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8E2985-69AC-D244-9BDE-A8F82C58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345" y="-104774"/>
            <a:ext cx="2496312" cy="2495556"/>
          </a:xfrm>
          <a:prstGeom prst="ellipse">
            <a:avLst/>
          </a:prstGeom>
          <a:solidFill>
            <a:schemeClr val="accent6"/>
          </a:solidFill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905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DD6093D-E0DB-C84B-B211-6EC2A7A6B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2019" y="1466856"/>
            <a:ext cx="1838442" cy="183832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515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D399937-4CE9-7144-B824-681F0ACA6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7072" y="144998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9CF7B757-7CD4-ED48-8534-CCCC9A3AD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1468" y="254317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CF1C7BB6-A895-7A43-BE88-E215F9A30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1562" y="3353400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E26D2C97-D1F5-914E-94A1-537DF11BB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0063" y="340042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3EDB2BAC-5618-9142-84D9-BBE39DC0B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601" y="2733669"/>
            <a:ext cx="904559" cy="904878"/>
          </a:xfrm>
          <a:prstGeom prst="ellipse">
            <a:avLst/>
          </a:prstGeom>
          <a:solidFill>
            <a:schemeClr val="bg1"/>
          </a:solidFill>
          <a:effectLst>
            <a:outerShdw blurRad="1270000" algn="ctr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l-BE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0E65D2C-987B-E9F2-BA77-A932232B1B90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5C823296-1114-BB92-12E1-3154B5A7D4AC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0C60512A-ABE5-D07C-0B1E-3D064FE2E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D39FD2D9-1AE5-0F71-6DAA-6101BDBF97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82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V="1">
            <a:off x="-1539" y="0"/>
            <a:ext cx="4681848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7053943 w 19456416"/>
              <a:gd name="connsiteY3" fmla="*/ 13716000 h 13716000"/>
              <a:gd name="connsiteX4" fmla="*/ 0 w 19456416"/>
              <a:gd name="connsiteY4" fmla="*/ 0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81643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4116" h="13716000">
                <a:moveTo>
                  <a:pt x="0" y="32658"/>
                </a:moveTo>
                <a:lnTo>
                  <a:pt x="7688596" y="0"/>
                </a:lnTo>
                <a:lnTo>
                  <a:pt x="12484116" y="13716000"/>
                </a:lnTo>
                <a:lnTo>
                  <a:pt x="16328" y="13716000"/>
                </a:lnTo>
                <a:cubicBezTo>
                  <a:pt x="10885" y="9154886"/>
                  <a:pt x="5443" y="4593772"/>
                  <a:pt x="0" y="32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0A0D737-3B5B-A54C-8BC7-D2C73DBE8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4992" y="505197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AEC66D6D-4E9E-BA45-B065-B7885E2B74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1644" y="1288629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7A5DCC54-1120-0E40-A647-F783E6003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45884" y="2072061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E93A41B4-3D4C-5748-805B-940C26225C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10" y="2855493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6534A023-7B18-D345-8842-DFFCE6E7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468" y="3638925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A58731F-B8FA-0247-AA61-8ED9CB5C1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7547" y="504900"/>
            <a:ext cx="3613591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A0EE5539-1115-6C4B-9B25-40ABE13BB1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4212" y="1289250"/>
            <a:ext cx="3876926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F8965014-EEC3-A94C-B260-F0A950641B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8439" y="2072250"/>
            <a:ext cx="4162699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A70A39F1-2177-B041-8461-C32ABEA50F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278" y="2855250"/>
            <a:ext cx="4423860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84408592-E52B-8A44-A55A-83717F92E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61036" y="3638925"/>
            <a:ext cx="4700102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55D92D7-C29C-F35F-1012-FB45A1A44930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C481EED-A6DC-7970-6804-3634F6ABA6E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CF186B91-FB08-AC61-71A3-F924B3A015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BF20F2-CB82-3896-8C3F-9557BE567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2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Blanco-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49" y="657640"/>
            <a:ext cx="6858000" cy="648795"/>
          </a:xfrm>
        </p:spPr>
        <p:txBody>
          <a:bodyPr lIns="0" tIns="0" rIns="0" bIns="0" anchor="t" anchorCtr="0">
            <a:noAutofit/>
          </a:bodyPr>
          <a:lstStyle>
            <a:lvl1pPr algn="l">
              <a:defRPr sz="3314" baseline="0">
                <a:solidFill>
                  <a:schemeClr val="bg1"/>
                </a:solidFill>
                <a:latin typeface="Flanders Art Sans Pro Light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1A2D60B-9C5E-9C31-06E5-F2AA126168D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62FA5D6-B2F3-F3C4-4D7D-10492111830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6A6A626E-A6C5-EA94-5C6C-A41582E63E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F64ADE-7A3F-8865-6ABB-1B53DA034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Netw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CBF9D3-2476-0840-AD1D-4D5B50044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365" y="2398950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B0B5D76-C41C-764E-847B-9261DF8E1C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24567" y="2396250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159B2C-A4DE-3E45-97A7-1DE5285C376E}"/>
              </a:ext>
            </a:extLst>
          </p:cNvPr>
          <p:cNvCxnSpPr/>
          <p:nvPr userDrawn="1"/>
        </p:nvCxnSpPr>
        <p:spPr>
          <a:xfrm flipH="1" flipV="1">
            <a:off x="5831813" y="2396560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EAE981-99DC-C54F-949C-EEC7F47DC630}"/>
              </a:ext>
            </a:extLst>
          </p:cNvPr>
          <p:cNvCxnSpPr>
            <a:cxnSpLocks/>
          </p:cNvCxnSpPr>
          <p:nvPr userDrawn="1"/>
        </p:nvCxnSpPr>
        <p:spPr>
          <a:xfrm>
            <a:off x="5817529" y="2398936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89EF3F6-723C-D74A-9915-BC800913D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2403702"/>
            <a:ext cx="1810319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2AAB95-5C2B-B946-BA7C-01A210BF90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434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892785-D86A-9243-8630-1572B093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1487254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54B38E0-0579-6146-8CF0-329883FFC6A3}"/>
              </a:ext>
            </a:extLst>
          </p:cNvPr>
          <p:cNvCxnSpPr/>
          <p:nvPr userDrawn="1"/>
        </p:nvCxnSpPr>
        <p:spPr>
          <a:xfrm flipH="1" flipV="1">
            <a:off x="5831813" y="624659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CA9F1C-1705-1944-86A1-079EABF87F67}"/>
              </a:ext>
            </a:extLst>
          </p:cNvPr>
          <p:cNvCxnSpPr/>
          <p:nvPr userDrawn="1"/>
        </p:nvCxnSpPr>
        <p:spPr>
          <a:xfrm flipH="1" flipV="1">
            <a:off x="492456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D26D36-7912-1147-A8F4-66544430CB28}"/>
              </a:ext>
            </a:extLst>
          </p:cNvPr>
          <p:cNvCxnSpPr>
            <a:cxnSpLocks/>
          </p:cNvCxnSpPr>
          <p:nvPr userDrawn="1"/>
        </p:nvCxnSpPr>
        <p:spPr>
          <a:xfrm>
            <a:off x="5817528" y="2398937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6B31F1-8A6E-AC43-A966-FF55C9BD7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55" y="1152590"/>
            <a:ext cx="5610590" cy="2695575"/>
          </a:xfrm>
          <a:prstGeom prst="rect">
            <a:avLst/>
          </a:prstGeom>
        </p:spPr>
      </p:pic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1A734011-CC04-6B45-A533-0308014C4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944" y="465547"/>
            <a:ext cx="796552" cy="7968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88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C870BC81-6EC4-7646-8060-20217CC7E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334" y="238126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DA3192BC-78DA-554D-BF8A-AFF1FDDD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2358" y="452047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677E7276-4871-E545-ADB2-CE0CA9753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406" y="1100709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414DED6-5CC1-8142-9CC0-3ACE852C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7462" y="200583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96EA01F1-1610-9740-9E5F-B2B5596F8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406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C7A98823-842C-CE45-85EE-3F3018EA0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108" y="3561624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92DF2341-986C-5645-98EE-F1EFE2450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3334" y="3793203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195922A2-DA17-6F46-818A-E7949211AD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7645" y="3558451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2A8DD098-2D1E-8E49-B8EE-F349AE4FDD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6900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5CB7F893-BC0D-3B2E-1984-8AB780D3B1BF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606D529-5BE3-9E7A-0193-809FDEBD8065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067E16A2-7563-0AA5-DD90-0CAA15503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3798CECD-ECD5-347E-BD6C-346991B4E0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20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3122" y="-6124"/>
            <a:ext cx="5741234" cy="5155747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4180114 w 19456416"/>
              <a:gd name="connsiteY3" fmla="*/ 13716000 h 13716000"/>
              <a:gd name="connsiteX4" fmla="*/ 0 w 19456416"/>
              <a:gd name="connsiteY4" fmla="*/ 0 h 13716000"/>
              <a:gd name="connsiteX0" fmla="*/ 1175657 w 15276302"/>
              <a:gd name="connsiteY0" fmla="*/ 0 h 13716000"/>
              <a:gd name="connsiteX1" fmla="*/ 10480782 w 15276302"/>
              <a:gd name="connsiteY1" fmla="*/ 0 h 13716000"/>
              <a:gd name="connsiteX2" fmla="*/ 15276302 w 15276302"/>
              <a:gd name="connsiteY2" fmla="*/ 13716000 h 13716000"/>
              <a:gd name="connsiteX3" fmla="*/ 0 w 15276302"/>
              <a:gd name="connsiteY3" fmla="*/ 13716000 h 13716000"/>
              <a:gd name="connsiteX4" fmla="*/ 1175657 w 15276302"/>
              <a:gd name="connsiteY4" fmla="*/ 0 h 13716000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16329 w 15292631"/>
              <a:gd name="connsiteY3" fmla="*/ 13732329 h 13732329"/>
              <a:gd name="connsiteX4" fmla="*/ 0 w 15292631"/>
              <a:gd name="connsiteY4" fmla="*/ 0 h 13732329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0 w 15292631"/>
              <a:gd name="connsiteY3" fmla="*/ 13683343 h 13732329"/>
              <a:gd name="connsiteX4" fmla="*/ 0 w 15292631"/>
              <a:gd name="connsiteY4" fmla="*/ 0 h 13732329"/>
              <a:gd name="connsiteX0" fmla="*/ 16329 w 15308960"/>
              <a:gd name="connsiteY0" fmla="*/ 0 h 13732329"/>
              <a:gd name="connsiteX1" fmla="*/ 10513440 w 15308960"/>
              <a:gd name="connsiteY1" fmla="*/ 16329 h 13732329"/>
              <a:gd name="connsiteX2" fmla="*/ 15308960 w 15308960"/>
              <a:gd name="connsiteY2" fmla="*/ 13732329 h 13732329"/>
              <a:gd name="connsiteX3" fmla="*/ 0 w 15308960"/>
              <a:gd name="connsiteY3" fmla="*/ 13650686 h 13732329"/>
              <a:gd name="connsiteX4" fmla="*/ 16329 w 15308960"/>
              <a:gd name="connsiteY4" fmla="*/ 0 h 13732329"/>
              <a:gd name="connsiteX0" fmla="*/ 16329 w 15308960"/>
              <a:gd name="connsiteY0" fmla="*/ 0 h 13748658"/>
              <a:gd name="connsiteX1" fmla="*/ 10513440 w 15308960"/>
              <a:gd name="connsiteY1" fmla="*/ 16329 h 13748658"/>
              <a:gd name="connsiteX2" fmla="*/ 15308960 w 15308960"/>
              <a:gd name="connsiteY2" fmla="*/ 13732329 h 13748658"/>
              <a:gd name="connsiteX3" fmla="*/ 0 w 15308960"/>
              <a:gd name="connsiteY3" fmla="*/ 13748658 h 13748658"/>
              <a:gd name="connsiteX4" fmla="*/ 16329 w 15308960"/>
              <a:gd name="connsiteY4" fmla="*/ 0 h 137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8960" h="13748658">
                <a:moveTo>
                  <a:pt x="16329" y="0"/>
                </a:moveTo>
                <a:lnTo>
                  <a:pt x="10513440" y="16329"/>
                </a:lnTo>
                <a:lnTo>
                  <a:pt x="15308960" y="13732329"/>
                </a:lnTo>
                <a:lnTo>
                  <a:pt x="0" y="13748658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1047020"/>
            <a:ext cx="3191608" cy="27411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7125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0F07F5A2-00F8-0048-96CC-5B0E2B0A8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5054" y="951412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FE727A0B-9547-E246-913D-6A213065FE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5983" y="1978303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446BA4EF-DA25-A240-8C81-A9C4C9E581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1849" y="3005181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CEE8C4C8-F25B-D940-A872-144C9E6804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514" y="951750"/>
            <a:ext cx="3613591" cy="6520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672C86A2-0486-DF4A-AAF7-65E53ED195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3239" y="1972350"/>
            <a:ext cx="3613591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A2CCAF70-A5C6-BB41-A7B1-B92A30DF8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6359" y="3009150"/>
            <a:ext cx="3431805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F6A5-0573-47EE-B8F4-70D97BD01D7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F3F9008-57C4-43B0-BC8D-5342ED158A5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2" name="Afbeelding 21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1930AD4-6E7E-428C-B3F7-67ED46364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118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3396662"/>
            <a:ext cx="9150944" cy="1747230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11430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1053548 h 4675608"/>
              <a:gd name="connsiteX0" fmla="*/ 0 w 24498900"/>
              <a:gd name="connsiteY0" fmla="*/ 1053548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16329 w 24498900"/>
              <a:gd name="connsiteY3" fmla="*/ 4675608 h 4675608"/>
              <a:gd name="connsiteX4" fmla="*/ 0 w 24498900"/>
              <a:gd name="connsiteY4" fmla="*/ 1053548 h 4675608"/>
              <a:gd name="connsiteX0" fmla="*/ 0 w 24498900"/>
              <a:gd name="connsiteY0" fmla="*/ 1037219 h 4659279"/>
              <a:gd name="connsiteX1" fmla="*/ 24384600 w 24498900"/>
              <a:gd name="connsiteY1" fmla="*/ 0 h 4659279"/>
              <a:gd name="connsiteX2" fmla="*/ 24498900 w 24498900"/>
              <a:gd name="connsiteY2" fmla="*/ 4659279 h 4659279"/>
              <a:gd name="connsiteX3" fmla="*/ 16329 w 24498900"/>
              <a:gd name="connsiteY3" fmla="*/ 4659279 h 4659279"/>
              <a:gd name="connsiteX4" fmla="*/ 0 w 24498900"/>
              <a:gd name="connsiteY4" fmla="*/ 1037219 h 4659279"/>
              <a:gd name="connsiteX0" fmla="*/ 0 w 24400929"/>
              <a:gd name="connsiteY0" fmla="*/ 1037219 h 4659279"/>
              <a:gd name="connsiteX1" fmla="*/ 24384600 w 24400929"/>
              <a:gd name="connsiteY1" fmla="*/ 0 h 4659279"/>
              <a:gd name="connsiteX2" fmla="*/ 24400929 w 24400929"/>
              <a:gd name="connsiteY2" fmla="*/ 4642950 h 4659279"/>
              <a:gd name="connsiteX3" fmla="*/ 16329 w 24400929"/>
              <a:gd name="connsiteY3" fmla="*/ 4659279 h 4659279"/>
              <a:gd name="connsiteX4" fmla="*/ 0 w 24400929"/>
              <a:gd name="connsiteY4" fmla="*/ 1037219 h 46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59279">
                <a:moveTo>
                  <a:pt x="0" y="1037219"/>
                </a:moveTo>
                <a:lnTo>
                  <a:pt x="24384600" y="0"/>
                </a:lnTo>
                <a:lnTo>
                  <a:pt x="24400929" y="4642950"/>
                </a:lnTo>
                <a:lnTo>
                  <a:pt x="16329" y="4659279"/>
                </a:lnTo>
                <a:lnTo>
                  <a:pt x="0" y="1037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9850" y="0"/>
            <a:ext cx="6041290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63686 w 19456416"/>
              <a:gd name="connsiteY3" fmla="*/ 13683342 h 13716000"/>
              <a:gd name="connsiteX4" fmla="*/ 0 w 19456416"/>
              <a:gd name="connsiteY4" fmla="*/ 0 h 13716000"/>
              <a:gd name="connsiteX0" fmla="*/ 114299 w 16092730"/>
              <a:gd name="connsiteY0" fmla="*/ 0 h 13716000"/>
              <a:gd name="connsiteX1" fmla="*/ 11297210 w 16092730"/>
              <a:gd name="connsiteY1" fmla="*/ 0 h 13716000"/>
              <a:gd name="connsiteX2" fmla="*/ 16092730 w 16092730"/>
              <a:gd name="connsiteY2" fmla="*/ 13716000 h 13716000"/>
              <a:gd name="connsiteX3" fmla="*/ 0 w 16092730"/>
              <a:gd name="connsiteY3" fmla="*/ 13683342 h 13716000"/>
              <a:gd name="connsiteX4" fmla="*/ 114299 w 16092730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1 w 16092731"/>
              <a:gd name="connsiteY3" fmla="*/ 13683342 h 13716000"/>
              <a:gd name="connsiteX4" fmla="*/ 0 w 16092731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32659 w 16092731"/>
              <a:gd name="connsiteY3" fmla="*/ 13699670 h 13716000"/>
              <a:gd name="connsiteX4" fmla="*/ 0 w 16092731"/>
              <a:gd name="connsiteY4" fmla="*/ 0 h 13716000"/>
              <a:gd name="connsiteX0" fmla="*/ 16327 w 16109058"/>
              <a:gd name="connsiteY0" fmla="*/ 0 h 13748656"/>
              <a:gd name="connsiteX1" fmla="*/ 11313538 w 16109058"/>
              <a:gd name="connsiteY1" fmla="*/ 0 h 13748656"/>
              <a:gd name="connsiteX2" fmla="*/ 16109058 w 16109058"/>
              <a:gd name="connsiteY2" fmla="*/ 13716000 h 13748656"/>
              <a:gd name="connsiteX3" fmla="*/ 0 w 16109058"/>
              <a:gd name="connsiteY3" fmla="*/ 13748656 h 13748656"/>
              <a:gd name="connsiteX4" fmla="*/ 16327 w 16109058"/>
              <a:gd name="connsiteY4" fmla="*/ 0 h 13748656"/>
              <a:gd name="connsiteX0" fmla="*/ 16327 w 16109058"/>
              <a:gd name="connsiteY0" fmla="*/ 0 h 13716000"/>
              <a:gd name="connsiteX1" fmla="*/ 11313538 w 16109058"/>
              <a:gd name="connsiteY1" fmla="*/ 0 h 13716000"/>
              <a:gd name="connsiteX2" fmla="*/ 16109058 w 16109058"/>
              <a:gd name="connsiteY2" fmla="*/ 13716000 h 13716000"/>
              <a:gd name="connsiteX3" fmla="*/ 0 w 16109058"/>
              <a:gd name="connsiteY3" fmla="*/ 13699670 h 13716000"/>
              <a:gd name="connsiteX4" fmla="*/ 16327 w 1610905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16000">
                <a:moveTo>
                  <a:pt x="16327" y="0"/>
                </a:moveTo>
                <a:lnTo>
                  <a:pt x="11313538" y="0"/>
                </a:lnTo>
                <a:lnTo>
                  <a:pt x="16109058" y="13716000"/>
                </a:lnTo>
                <a:lnTo>
                  <a:pt x="0" y="13699670"/>
                </a:lnTo>
                <a:cubicBezTo>
                  <a:pt x="0" y="9138556"/>
                  <a:pt x="16327" y="4561114"/>
                  <a:pt x="16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165" y="742594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98094" y="1900233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490" y="308315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26691" y="885601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6691" y="1126399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4C68B6DB-7BF3-4047-89B8-DD0510DC6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6606" y="2043239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FDB5FECB-B3E5-0D48-AC88-81571F972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26606" y="2284038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BB29D36A-AA62-C14C-9087-04E388F79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7016" y="3226163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FA7ADB12-F2E5-9843-BC16-A5AE78BDC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7016" y="3466962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BEF5583-F8B1-564F-9AE4-47576AA69A53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6B2C92-53B7-4847-ACA5-A4E33E8EEFF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D83AF92-0F0A-4843-924A-290101ED6BD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C0FAE219-6E8C-48B7-9E86-D9BED5523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056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+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9F31F9-3F4E-F049-8317-6E74F328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"/>
            <a:ext cx="9144000" cy="514316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5801"/>
            <a:ext cx="3093956" cy="365263"/>
          </a:xfrm>
        </p:spPr>
        <p:txBody>
          <a:bodyPr lIns="0" tIns="0" rIns="0" bIns="0" anchor="t" anchorCtr="0">
            <a:noAutofit/>
          </a:bodyPr>
          <a:lstStyle>
            <a:lvl1pPr algn="l">
              <a:defRPr sz="1575" b="0" i="0" cap="all" baseline="0">
                <a:solidFill>
                  <a:schemeClr val="bg1"/>
                </a:solidFill>
                <a:latin typeface="Flanders Art Serif Pro Medium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28D0149-3A97-604B-9BE6-E2DBFB80D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020000">
            <a:off x="145999" y="144315"/>
            <a:ext cx="540035" cy="540000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375" baseline="0"/>
            </a:lvl1pPr>
          </a:lstStyle>
          <a:p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2A52F0-F44A-A149-993E-6B15F4E4B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26" y="1257296"/>
            <a:ext cx="2667774" cy="31715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100" baseline="0"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500C2DA-AD48-9F48-80F0-AE330D263D3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EAC57075-C143-6A9E-B627-FDE4414409A5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3B16141C-4D05-17B5-08F7-896FB0AF3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D1985D-CF54-A512-7FBB-28BB89B25B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0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b_beel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BF6BA-1B4F-0241-BD50-3FD14E19DC2E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702F2F7-4C93-4BBD-9FF2-D81B3C8FD5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23450" y="-20250"/>
            <a:ext cx="6120551" cy="5184000"/>
          </a:xfrm>
          <a:custGeom>
            <a:avLst/>
            <a:gdLst>
              <a:gd name="connsiteX0" fmla="*/ 0 w 6120551"/>
              <a:gd name="connsiteY0" fmla="*/ 0 h 5184000"/>
              <a:gd name="connsiteX1" fmla="*/ 6120551 w 6120551"/>
              <a:gd name="connsiteY1" fmla="*/ 0 h 5184000"/>
              <a:gd name="connsiteX2" fmla="*/ 6120551 w 6120551"/>
              <a:gd name="connsiteY2" fmla="*/ 5184000 h 5184000"/>
              <a:gd name="connsiteX3" fmla="*/ 1196820 w 6120551"/>
              <a:gd name="connsiteY3" fmla="*/ 5184000 h 51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551" h="5184000">
                <a:moveTo>
                  <a:pt x="0" y="0"/>
                </a:moveTo>
                <a:lnTo>
                  <a:pt x="6120551" y="0"/>
                </a:lnTo>
                <a:lnTo>
                  <a:pt x="6120551" y="5184000"/>
                </a:lnTo>
                <a:lnTo>
                  <a:pt x="1196820" y="5184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marR="0" indent="0" algn="l" defTabSz="68575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171439" marR="0" lvl="0" indent="-171439" algn="l" defTabSz="68575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pictogram om een afbeelding toe te voegen staat achter het tweede titelbalkje. </a:t>
            </a:r>
            <a:b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Schuif het naar rechts om op het pictogram te kunnen klikken. </a:t>
            </a:r>
          </a:p>
        </p:txBody>
      </p:sp>
      <p:sp>
        <p:nvSpPr>
          <p:cNvPr id="30" name="Vrije vorm 29">
            <a:extLst>
              <a:ext uri="{FF2B5EF4-FFF2-40B4-BE49-F238E27FC236}">
                <a16:creationId xmlns:a16="http://schemas.microsoft.com/office/drawing/2014/main" id="{52F8AB80-2E91-8A42-BAD6-88AE3248B4CD}"/>
              </a:ext>
            </a:extLst>
          </p:cNvPr>
          <p:cNvSpPr/>
          <p:nvPr userDrawn="1"/>
        </p:nvSpPr>
        <p:spPr>
          <a:xfrm>
            <a:off x="-3600" y="-225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8" y="1452321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8" y="2878035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1841E9-5870-384E-91B6-0010CB1CC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8" y="2181590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6BD4507-7726-48B9-9E71-1A7F4D44FB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136" y="4427845"/>
            <a:ext cx="83565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9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1290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3102429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102429 w 19456416"/>
              <a:gd name="connsiteY4" fmla="*/ 0 h 13716000"/>
              <a:gd name="connsiteX0" fmla="*/ 0 w 16353987"/>
              <a:gd name="connsiteY0" fmla="*/ 0 h 13764986"/>
              <a:gd name="connsiteX1" fmla="*/ 11558467 w 16353987"/>
              <a:gd name="connsiteY1" fmla="*/ 0 h 13764986"/>
              <a:gd name="connsiteX2" fmla="*/ 16353987 w 16353987"/>
              <a:gd name="connsiteY2" fmla="*/ 13716000 h 13764986"/>
              <a:gd name="connsiteX3" fmla="*/ 261257 w 16353987"/>
              <a:gd name="connsiteY3" fmla="*/ 13764986 h 13764986"/>
              <a:gd name="connsiteX4" fmla="*/ 0 w 16353987"/>
              <a:gd name="connsiteY4" fmla="*/ 0 h 13764986"/>
              <a:gd name="connsiteX0" fmla="*/ 130629 w 16092730"/>
              <a:gd name="connsiteY0" fmla="*/ 0 h 13781315"/>
              <a:gd name="connsiteX1" fmla="*/ 11297210 w 16092730"/>
              <a:gd name="connsiteY1" fmla="*/ 16329 h 13781315"/>
              <a:gd name="connsiteX2" fmla="*/ 16092730 w 16092730"/>
              <a:gd name="connsiteY2" fmla="*/ 13732329 h 13781315"/>
              <a:gd name="connsiteX3" fmla="*/ 0 w 16092730"/>
              <a:gd name="connsiteY3" fmla="*/ 13781315 h 13781315"/>
              <a:gd name="connsiteX4" fmla="*/ 130629 w 16092730"/>
              <a:gd name="connsiteY4" fmla="*/ 0 h 13781315"/>
              <a:gd name="connsiteX0" fmla="*/ 0 w 16109058"/>
              <a:gd name="connsiteY0" fmla="*/ 0 h 13781315"/>
              <a:gd name="connsiteX1" fmla="*/ 11313538 w 16109058"/>
              <a:gd name="connsiteY1" fmla="*/ 16329 h 13781315"/>
              <a:gd name="connsiteX2" fmla="*/ 16109058 w 16109058"/>
              <a:gd name="connsiteY2" fmla="*/ 13732329 h 13781315"/>
              <a:gd name="connsiteX3" fmla="*/ 16328 w 16109058"/>
              <a:gd name="connsiteY3" fmla="*/ 13781315 h 13781315"/>
              <a:gd name="connsiteX4" fmla="*/ 0 w 16109058"/>
              <a:gd name="connsiteY4" fmla="*/ 0 h 13781315"/>
              <a:gd name="connsiteX0" fmla="*/ 0 w 16109058"/>
              <a:gd name="connsiteY0" fmla="*/ 0 h 13732329"/>
              <a:gd name="connsiteX1" fmla="*/ 11313538 w 16109058"/>
              <a:gd name="connsiteY1" fmla="*/ 16329 h 13732329"/>
              <a:gd name="connsiteX2" fmla="*/ 16109058 w 16109058"/>
              <a:gd name="connsiteY2" fmla="*/ 13732329 h 13732329"/>
              <a:gd name="connsiteX3" fmla="*/ 16328 w 16109058"/>
              <a:gd name="connsiteY3" fmla="*/ 13732329 h 13732329"/>
              <a:gd name="connsiteX4" fmla="*/ 0 w 16109058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32329">
                <a:moveTo>
                  <a:pt x="0" y="0"/>
                </a:moveTo>
                <a:lnTo>
                  <a:pt x="11313538" y="16329"/>
                </a:lnTo>
                <a:lnTo>
                  <a:pt x="16109058" y="13732329"/>
                </a:lnTo>
                <a:lnTo>
                  <a:pt x="16328" y="13732329"/>
                </a:lnTo>
                <a:cubicBezTo>
                  <a:pt x="10885" y="9138557"/>
                  <a:pt x="5443" y="459377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1934558"/>
            <a:ext cx="9150944" cy="3206892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114300 w 24613200"/>
              <a:gd name="connsiteY0" fmla="*/ 57343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573430 h 4675608"/>
              <a:gd name="connsiteX0" fmla="*/ 0 w 24498900"/>
              <a:gd name="connsiteY0" fmla="*/ 573430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0 w 24498900"/>
              <a:gd name="connsiteY3" fmla="*/ 4631476 h 4675608"/>
              <a:gd name="connsiteX4" fmla="*/ 0 w 24498900"/>
              <a:gd name="connsiteY4" fmla="*/ 573430 h 4675608"/>
              <a:gd name="connsiteX0" fmla="*/ 0 w 24498900"/>
              <a:gd name="connsiteY0" fmla="*/ 573430 h 4631476"/>
              <a:gd name="connsiteX1" fmla="*/ 24498900 w 24498900"/>
              <a:gd name="connsiteY1" fmla="*/ 0 h 4631476"/>
              <a:gd name="connsiteX2" fmla="*/ 24384600 w 24498900"/>
              <a:gd name="connsiteY2" fmla="*/ 4622649 h 4631476"/>
              <a:gd name="connsiteX3" fmla="*/ 0 w 24498900"/>
              <a:gd name="connsiteY3" fmla="*/ 4631476 h 4631476"/>
              <a:gd name="connsiteX4" fmla="*/ 0 w 24498900"/>
              <a:gd name="connsiteY4" fmla="*/ 573430 h 4631476"/>
              <a:gd name="connsiteX0" fmla="*/ 0 w 24433586"/>
              <a:gd name="connsiteY0" fmla="*/ 573430 h 4631476"/>
              <a:gd name="connsiteX1" fmla="*/ 24433586 w 24433586"/>
              <a:gd name="connsiteY1" fmla="*/ 0 h 4631476"/>
              <a:gd name="connsiteX2" fmla="*/ 24384600 w 24433586"/>
              <a:gd name="connsiteY2" fmla="*/ 4622649 h 4631476"/>
              <a:gd name="connsiteX3" fmla="*/ 0 w 24433586"/>
              <a:gd name="connsiteY3" fmla="*/ 4631476 h 4631476"/>
              <a:gd name="connsiteX4" fmla="*/ 0 w 24433586"/>
              <a:gd name="connsiteY4" fmla="*/ 573430 h 4631476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22649">
                <a:moveTo>
                  <a:pt x="0" y="564603"/>
                </a:moveTo>
                <a:lnTo>
                  <a:pt x="24400929" y="0"/>
                </a:lnTo>
                <a:lnTo>
                  <a:pt x="24384600" y="4613822"/>
                </a:lnTo>
                <a:lnTo>
                  <a:pt x="0" y="4622649"/>
                </a:lnTo>
                <a:lnTo>
                  <a:pt x="0" y="564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2CAF0322-D61C-CF4A-B600-B09F14B33EE7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357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96616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0250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051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4425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E351B884-85E2-3A42-BECE-12963E8D80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3871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62708F5E-4515-6E49-A7BD-5558A5E1E5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0129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1070DC98-7C84-C341-A3F9-3879DBA17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0129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0056A1D-B766-0E48-A696-529D3B9810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8168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2D4362DB-EF3C-C746-96A9-FC9F96F9F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88167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92FDDA4B-9BA2-DF4C-A1BB-5E81B2A56B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7803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FDBB1FB-5CE5-4E42-A403-C8528C2C11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7803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9CAF728-D69A-B80F-6CDD-89B33E6FDE9E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309C0FD-8B60-CBD6-B008-82AEBB526A45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6D2C431-3E0C-1E89-7372-4D59D5CA74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B978CD-5242-86C2-F66E-AF534E1624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7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9773" y="1297296"/>
            <a:ext cx="9142969" cy="3850956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0 w 24613200"/>
              <a:gd name="connsiteY0" fmla="*/ 49607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496077 h 4675608"/>
              <a:gd name="connsiteX0" fmla="*/ 21265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21265 w 24613200"/>
              <a:gd name="connsiteY4" fmla="*/ 476926 h 4675608"/>
              <a:gd name="connsiteX0" fmla="*/ 119236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9236 w 24613200"/>
              <a:gd name="connsiteY4" fmla="*/ 476926 h 4675608"/>
              <a:gd name="connsiteX0" fmla="*/ 0 w 24493964"/>
              <a:gd name="connsiteY0" fmla="*/ 476926 h 4675608"/>
              <a:gd name="connsiteX1" fmla="*/ 24493964 w 24493964"/>
              <a:gd name="connsiteY1" fmla="*/ 0 h 4675608"/>
              <a:gd name="connsiteX2" fmla="*/ 24493964 w 24493964"/>
              <a:gd name="connsiteY2" fmla="*/ 4675608 h 4675608"/>
              <a:gd name="connsiteX3" fmla="*/ 11392 w 24493964"/>
              <a:gd name="connsiteY3" fmla="*/ 4624140 h 4675608"/>
              <a:gd name="connsiteX4" fmla="*/ 0 w 24493964"/>
              <a:gd name="connsiteY4" fmla="*/ 476926 h 4675608"/>
              <a:gd name="connsiteX0" fmla="*/ 0 w 24493964"/>
              <a:gd name="connsiteY0" fmla="*/ 476926 h 4624140"/>
              <a:gd name="connsiteX1" fmla="*/ 24493964 w 24493964"/>
              <a:gd name="connsiteY1" fmla="*/ 0 h 4624140"/>
              <a:gd name="connsiteX2" fmla="*/ 24379664 w 24493964"/>
              <a:gd name="connsiteY2" fmla="*/ 4616787 h 4624140"/>
              <a:gd name="connsiteX3" fmla="*/ 11392 w 24493964"/>
              <a:gd name="connsiteY3" fmla="*/ 4624140 h 4624140"/>
              <a:gd name="connsiteX4" fmla="*/ 0 w 24493964"/>
              <a:gd name="connsiteY4" fmla="*/ 476926 h 4624140"/>
              <a:gd name="connsiteX0" fmla="*/ 0 w 24379664"/>
              <a:gd name="connsiteY0" fmla="*/ 476926 h 4624140"/>
              <a:gd name="connsiteX1" fmla="*/ 24330678 w 24379664"/>
              <a:gd name="connsiteY1" fmla="*/ 0 h 4624140"/>
              <a:gd name="connsiteX2" fmla="*/ 24379664 w 24379664"/>
              <a:gd name="connsiteY2" fmla="*/ 4616787 h 4624140"/>
              <a:gd name="connsiteX3" fmla="*/ 11392 w 24379664"/>
              <a:gd name="connsiteY3" fmla="*/ 4624140 h 4624140"/>
              <a:gd name="connsiteX4" fmla="*/ 0 w 24379664"/>
              <a:gd name="connsiteY4" fmla="*/ 476926 h 46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664" h="4624140">
                <a:moveTo>
                  <a:pt x="0" y="476926"/>
                </a:moveTo>
                <a:lnTo>
                  <a:pt x="24330678" y="0"/>
                </a:lnTo>
                <a:lnTo>
                  <a:pt x="24379664" y="4616787"/>
                </a:lnTo>
                <a:lnTo>
                  <a:pt x="11392" y="4624140"/>
                </a:lnTo>
                <a:cubicBezTo>
                  <a:pt x="7595" y="3241735"/>
                  <a:pt x="3797" y="1859331"/>
                  <a:pt x="0" y="476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8155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47357 w 19456416"/>
              <a:gd name="connsiteY3" fmla="*/ 13716000 h 13716000"/>
              <a:gd name="connsiteX4" fmla="*/ 0 w 19456416"/>
              <a:gd name="connsiteY4" fmla="*/ 0 h 13716000"/>
              <a:gd name="connsiteX0" fmla="*/ 32657 w 16109059"/>
              <a:gd name="connsiteY0" fmla="*/ 16328 h 13716000"/>
              <a:gd name="connsiteX1" fmla="*/ 11313539 w 16109059"/>
              <a:gd name="connsiteY1" fmla="*/ 0 h 13716000"/>
              <a:gd name="connsiteX2" fmla="*/ 16109059 w 16109059"/>
              <a:gd name="connsiteY2" fmla="*/ 13716000 h 13716000"/>
              <a:gd name="connsiteX3" fmla="*/ 0 w 16109059"/>
              <a:gd name="connsiteY3" fmla="*/ 13716000 h 13716000"/>
              <a:gd name="connsiteX4" fmla="*/ 32657 w 16109059"/>
              <a:gd name="connsiteY4" fmla="*/ 16328 h 13716000"/>
              <a:gd name="connsiteX0" fmla="*/ 3142 w 16112201"/>
              <a:gd name="connsiteY0" fmla="*/ 0 h 13716000"/>
              <a:gd name="connsiteX1" fmla="*/ 11316681 w 16112201"/>
              <a:gd name="connsiteY1" fmla="*/ 0 h 13716000"/>
              <a:gd name="connsiteX2" fmla="*/ 16112201 w 16112201"/>
              <a:gd name="connsiteY2" fmla="*/ 13716000 h 13716000"/>
              <a:gd name="connsiteX3" fmla="*/ 3142 w 16112201"/>
              <a:gd name="connsiteY3" fmla="*/ 13716000 h 13716000"/>
              <a:gd name="connsiteX4" fmla="*/ 3142 w 16112201"/>
              <a:gd name="connsiteY4" fmla="*/ 0 h 13716000"/>
              <a:gd name="connsiteX0" fmla="*/ 1977 w 16127364"/>
              <a:gd name="connsiteY0" fmla="*/ 0 h 13732329"/>
              <a:gd name="connsiteX1" fmla="*/ 11331844 w 16127364"/>
              <a:gd name="connsiteY1" fmla="*/ 16329 h 13732329"/>
              <a:gd name="connsiteX2" fmla="*/ 16127364 w 16127364"/>
              <a:gd name="connsiteY2" fmla="*/ 13732329 h 13732329"/>
              <a:gd name="connsiteX3" fmla="*/ 18305 w 16127364"/>
              <a:gd name="connsiteY3" fmla="*/ 13732329 h 13732329"/>
              <a:gd name="connsiteX4" fmla="*/ 1977 w 16127364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364" h="13732329">
                <a:moveTo>
                  <a:pt x="1977" y="0"/>
                </a:moveTo>
                <a:lnTo>
                  <a:pt x="11331844" y="16329"/>
                </a:lnTo>
                <a:lnTo>
                  <a:pt x="16127364" y="13732329"/>
                </a:lnTo>
                <a:lnTo>
                  <a:pt x="18305" y="13732329"/>
                </a:lnTo>
                <a:cubicBezTo>
                  <a:pt x="29191" y="9165772"/>
                  <a:pt x="-8909" y="4566557"/>
                  <a:pt x="1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8B8B8F-91EC-4042-AFC6-5594D521A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426" y="2259751"/>
            <a:ext cx="3745144" cy="14501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625" cap="none" baseline="0">
                <a:solidFill>
                  <a:schemeClr val="tx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6132" y="2473416"/>
            <a:ext cx="3745144" cy="129848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69E83F8-9193-A966-4E29-C09AFD1AE5F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CFE95299-CE57-D2BE-DDA2-57AD6B2CFDA8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AC91BCE-3B74-4875-3398-569834D1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3E5DCD-0860-054B-A0D3-88C45FCE08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33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5" y="876150"/>
            <a:ext cx="5707119" cy="2536588"/>
          </a:xfrm>
        </p:spPr>
        <p:txBody>
          <a:bodyPr lIns="0" tIns="0" rIns="0" bIns="0" anchor="t" anchorCtr="0">
            <a:noAutofit/>
          </a:bodyPr>
          <a:lstStyle>
            <a:lvl1pPr algn="l">
              <a:defRPr sz="6375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95D3E6-C6F7-4E32-A945-8686F0494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8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1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E88981-6B68-B149-8A88-2F34EA6C1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6" y="364472"/>
            <a:ext cx="2202563" cy="905893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5306D2C2-901E-D34A-BA20-02F0F78228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0916" y="1152762"/>
            <a:ext cx="5320333" cy="17907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defRPr sz="3200">
                <a:solidFill>
                  <a:srgbClr val="535353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61437452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_HOOFDSTUKSLIDEa_ziz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7289FFD-DB2D-7D47-B255-7925EF629602}"/>
              </a:ext>
            </a:extLst>
          </p:cNvPr>
          <p:cNvSpPr/>
          <p:nvPr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5AD9706-0929-194C-9AEC-605D2663D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" y="0"/>
            <a:ext cx="9132336" cy="514350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650487-01D4-3840-B12F-B0CCDA16E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FEEE00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8E88981-6B68-B149-8A88-2F34EA6C1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6" y="364472"/>
            <a:ext cx="2202563" cy="90589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4628889-F797-41AA-96EE-FC389EDFE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6" y="4454800"/>
            <a:ext cx="96320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1559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_HOOFDSTUKSLIDEb_beel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BF6BA-1B4F-0241-BD50-3FD14E19DC2E}"/>
              </a:ext>
            </a:extLst>
          </p:cNvPr>
          <p:cNvSpPr/>
          <p:nvPr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702F2F7-4C93-4BBD-9FF2-D81B3C8FD5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23449" y="-20250"/>
            <a:ext cx="6120551" cy="5184000"/>
          </a:xfrm>
          <a:custGeom>
            <a:avLst/>
            <a:gdLst>
              <a:gd name="connsiteX0" fmla="*/ 0 w 6120551"/>
              <a:gd name="connsiteY0" fmla="*/ 0 h 5184000"/>
              <a:gd name="connsiteX1" fmla="*/ 6120551 w 6120551"/>
              <a:gd name="connsiteY1" fmla="*/ 0 h 5184000"/>
              <a:gd name="connsiteX2" fmla="*/ 6120551 w 6120551"/>
              <a:gd name="connsiteY2" fmla="*/ 5184000 h 5184000"/>
              <a:gd name="connsiteX3" fmla="*/ 1196820 w 6120551"/>
              <a:gd name="connsiteY3" fmla="*/ 5184000 h 51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551" h="5184000">
                <a:moveTo>
                  <a:pt x="0" y="0"/>
                </a:moveTo>
                <a:lnTo>
                  <a:pt x="6120551" y="0"/>
                </a:lnTo>
                <a:lnTo>
                  <a:pt x="6120551" y="5184000"/>
                </a:lnTo>
                <a:lnTo>
                  <a:pt x="1196820" y="5184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pictogram om een afbeelding toe te voegen staat achter het tweede titelbalkje. </a:t>
            </a:r>
            <a:b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Schuif het naar rechts om op het pictogram te kunnen klikken. </a:t>
            </a:r>
          </a:p>
        </p:txBody>
      </p:sp>
      <p:sp>
        <p:nvSpPr>
          <p:cNvPr id="30" name="Vrije vorm 29">
            <a:extLst>
              <a:ext uri="{FF2B5EF4-FFF2-40B4-BE49-F238E27FC236}">
                <a16:creationId xmlns:a16="http://schemas.microsoft.com/office/drawing/2014/main" id="{52F8AB80-2E91-8A42-BAD6-88AE3248B4CD}"/>
              </a:ext>
            </a:extLst>
          </p:cNvPr>
          <p:cNvSpPr/>
          <p:nvPr/>
        </p:nvSpPr>
        <p:spPr>
          <a:xfrm>
            <a:off x="-3600" y="-225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FE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1841E9-5870-384E-91B6-0010CB1CC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FEEE00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D812C4D-A8FE-49CC-BE7A-BF0671B24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6" y="4454800"/>
            <a:ext cx="96320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1851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_HOOFDSTUKSLIDEC_zigzag +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8D972E1-A61A-E14A-A149-F8E59ED5A91D}"/>
              </a:ext>
            </a:extLst>
          </p:cNvPr>
          <p:cNvSpPr/>
          <p:nvPr/>
        </p:nvSpPr>
        <p:spPr>
          <a:xfrm>
            <a:off x="0" y="-1125"/>
            <a:ext cx="9144000" cy="514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24198B7D-DA72-174B-9787-B28BE0C7A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7" y="0"/>
            <a:ext cx="9132336" cy="5143500"/>
          </a:xfrm>
          <a:prstGeom prst="rect">
            <a:avLst/>
          </a:prstGeom>
        </p:spPr>
      </p:pic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D1DAC7B6-565A-8B4B-9E46-267F98FF06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3514" y="-2250"/>
            <a:ext cx="4207109" cy="5148000"/>
          </a:xfrm>
          <a:custGeom>
            <a:avLst/>
            <a:gdLst>
              <a:gd name="connsiteX0" fmla="*/ 0 w 4207109"/>
              <a:gd name="connsiteY0" fmla="*/ 0 h 5148000"/>
              <a:gd name="connsiteX1" fmla="*/ 3018600 w 4207109"/>
              <a:gd name="connsiteY1" fmla="*/ 0 h 5148000"/>
              <a:gd name="connsiteX2" fmla="*/ 4207109 w 4207109"/>
              <a:gd name="connsiteY2" fmla="*/ 5148000 h 5148000"/>
              <a:gd name="connsiteX3" fmla="*/ 0 w 4207109"/>
              <a:gd name="connsiteY3" fmla="*/ 51480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109" h="5148000">
                <a:moveTo>
                  <a:pt x="0" y="0"/>
                </a:moveTo>
                <a:lnTo>
                  <a:pt x="3018600" y="0"/>
                </a:lnTo>
                <a:lnTo>
                  <a:pt x="4207109" y="5148000"/>
                </a:lnTo>
                <a:lnTo>
                  <a:pt x="0" y="514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D42FFFB7-82EC-6247-8350-05594AD20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FEEE00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23D2002-4BC7-4955-AFDF-51B401E2B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6" y="4454800"/>
            <a:ext cx="96320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2665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6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C_zigzag +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8D972E1-A61A-E14A-A149-F8E59ED5A91D}"/>
              </a:ext>
            </a:extLst>
          </p:cNvPr>
          <p:cNvSpPr/>
          <p:nvPr userDrawn="1"/>
        </p:nvSpPr>
        <p:spPr>
          <a:xfrm>
            <a:off x="0" y="-1125"/>
            <a:ext cx="9144000" cy="514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24198B7D-DA72-174B-9787-B28BE0C7A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578" y="0"/>
            <a:ext cx="9181578" cy="5143500"/>
          </a:xfrm>
          <a:prstGeom prst="rect">
            <a:avLst/>
          </a:prstGeom>
        </p:spPr>
      </p:pic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D1DAC7B6-565A-8B4B-9E46-267F98FF06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577" y="-2250"/>
            <a:ext cx="4207109" cy="5148000"/>
          </a:xfrm>
          <a:custGeom>
            <a:avLst/>
            <a:gdLst>
              <a:gd name="connsiteX0" fmla="*/ 0 w 4207109"/>
              <a:gd name="connsiteY0" fmla="*/ 0 h 5148000"/>
              <a:gd name="connsiteX1" fmla="*/ 3018600 w 4207109"/>
              <a:gd name="connsiteY1" fmla="*/ 0 h 5148000"/>
              <a:gd name="connsiteX2" fmla="*/ 4207109 w 4207109"/>
              <a:gd name="connsiteY2" fmla="*/ 5148000 h 5148000"/>
              <a:gd name="connsiteX3" fmla="*/ 0 w 4207109"/>
              <a:gd name="connsiteY3" fmla="*/ 51480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109" h="5148000">
                <a:moveTo>
                  <a:pt x="0" y="0"/>
                </a:moveTo>
                <a:lnTo>
                  <a:pt x="3018600" y="0"/>
                </a:lnTo>
                <a:lnTo>
                  <a:pt x="4207109" y="5148000"/>
                </a:lnTo>
                <a:lnTo>
                  <a:pt x="0" y="514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rgbClr val="002776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8" y="1452321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8" y="2878035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D42FFFB7-82EC-6247-8350-05594AD20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8" y="2181590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55A8C3A-5696-4052-BECE-15F5D1F04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136" y="4427845"/>
            <a:ext cx="83565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5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43579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18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2560816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0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3754549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29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1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3895238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TEKSTLIDE (twe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  <a:solidFill>
            <a:srgbClr val="FEEE00">
              <a:alpha val="4000"/>
            </a:srgbClr>
          </a:solidFill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2626BDC3-B11A-405C-B7AB-453E8363EC4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27571" y="1361601"/>
            <a:ext cx="4027670" cy="2918300"/>
          </a:xfrm>
          <a:prstGeom prst="rect">
            <a:avLst/>
          </a:prstGeom>
          <a:solidFill>
            <a:srgbClr val="FEEE00">
              <a:alpha val="4000"/>
            </a:srgbClr>
          </a:solidFill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3634251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2610000" cy="2918300"/>
          </a:xfrm>
          <a:prstGeom prst="rect">
            <a:avLst/>
          </a:prstGeom>
          <a:solidFill>
            <a:srgbClr val="FEEE0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1"/>
            <a:ext cx="2610000" cy="2918300"/>
          </a:xfrm>
          <a:prstGeom prst="rect">
            <a:avLst/>
          </a:prstGeom>
          <a:solidFill>
            <a:srgbClr val="FEEE0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1"/>
            <a:ext cx="2610000" cy="2918300"/>
          </a:xfrm>
          <a:prstGeom prst="rect">
            <a:avLst/>
          </a:prstGeom>
          <a:solidFill>
            <a:srgbClr val="FEEE0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54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84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01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84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0"/>
            <a:ext cx="7241994" cy="1516067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9"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367887"/>
            <a:ext cx="4146614" cy="1013719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535353"/>
                </a:solidFill>
                <a:latin typeface="+mn-lt"/>
              </a:defRPr>
            </a:lvl1pPr>
            <a:lvl2pPr marL="0" indent="342900">
              <a:buSzTx/>
              <a:buFontTx/>
              <a:buNone/>
              <a:defRPr sz="1800" b="0">
                <a:solidFill>
                  <a:srgbClr val="535353"/>
                </a:solidFill>
                <a:latin typeface="+mn-lt"/>
              </a:defRPr>
            </a:lvl2pPr>
            <a:lvl3pPr marL="0" indent="685800">
              <a:buSzTx/>
              <a:buFontTx/>
              <a:buNone/>
              <a:defRPr sz="1500" b="0">
                <a:solidFill>
                  <a:srgbClr val="535353"/>
                </a:solidFill>
                <a:latin typeface="+mn-lt"/>
              </a:defRPr>
            </a:lvl3pPr>
            <a:lvl4pPr marL="0" indent="1028700">
              <a:buSzTx/>
              <a:buFontTx/>
              <a:buNone/>
              <a:defRPr sz="1400" b="0">
                <a:solidFill>
                  <a:srgbClr val="535353"/>
                </a:solidFill>
                <a:latin typeface="+mn-lt"/>
              </a:defRPr>
            </a:lvl4pPr>
            <a:lvl5pPr marL="0" indent="1371600">
              <a:buSzTx/>
              <a:buFontTx/>
              <a:buNone/>
              <a:defRPr sz="1200" b="0">
                <a:solidFill>
                  <a:srgbClr val="535353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49065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/>
        </p:nvSpPr>
        <p:spPr>
          <a:xfrm>
            <a:off x="309380" y="1400589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/>
        </p:nvSpPr>
        <p:spPr>
          <a:xfrm>
            <a:off x="309380" y="2750074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/>
        </p:nvSpPr>
        <p:spPr>
          <a:xfrm>
            <a:off x="309380" y="3639782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/>
        </p:nvSpPr>
        <p:spPr>
          <a:xfrm>
            <a:off x="2502565" y="2750074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/>
        </p:nvSpPr>
        <p:spPr>
          <a:xfrm>
            <a:off x="4695750" y="2750074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/>
        </p:nvSpPr>
        <p:spPr>
          <a:xfrm>
            <a:off x="2502564" y="3639782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/>
        </p:nvSpPr>
        <p:spPr>
          <a:xfrm>
            <a:off x="4695748" y="3639782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/>
        </p:nvSpPr>
        <p:spPr>
          <a:xfrm>
            <a:off x="4695747" y="1400587"/>
            <a:ext cx="673769" cy="673769"/>
          </a:xfrm>
          <a:prstGeom prst="rect">
            <a:avLst/>
          </a:prstGeom>
          <a:solidFill>
            <a:srgbClr val="FE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/>
        </p:nvSpPr>
        <p:spPr>
          <a:xfrm>
            <a:off x="2502564" y="1400588"/>
            <a:ext cx="673769" cy="673769"/>
          </a:xfrm>
          <a:prstGeom prst="rect">
            <a:avLst/>
          </a:prstGeom>
          <a:solidFill>
            <a:srgbClr val="53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638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4">
            <a:extLst>
              <a:ext uri="{FF2B5EF4-FFF2-40B4-BE49-F238E27FC236}">
                <a16:creationId xmlns:a16="http://schemas.microsoft.com/office/drawing/2014/main" id="{19B11C34-65D1-0843-826B-B64570DE76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8657864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E7147ED-CEC7-4381-9F45-3453DFA0FE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6136" y="4427845"/>
            <a:ext cx="83565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78" r:id="rId3"/>
    <p:sldLayoutId id="2147483679" r:id="rId4"/>
  </p:sldLayoutIdLst>
  <p:hf sldNum="0" hdr="0" ftr="0" dt="0"/>
  <p:txStyles>
    <p:titleStyle>
      <a:lvl1pPr algn="l" defTabSz="685757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rgbClr val="00B05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39" indent="-171439" algn="l" defTabSz="68575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8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6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5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4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32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1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9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8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9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7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6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4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3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1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0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9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7369D8A-65C5-E104-41F4-ACD1CEF741E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8F70B07A-2200-DB1B-094B-AD07CE65A30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7EC266D5-274E-D8D6-A7DA-DDE0E2417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7CCFD8E0-5497-8BAD-B1B3-C55F33B59B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224D7DF-11E1-4431-92EC-9CC60B2DAF12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B0BDC05-E664-4A32-9093-5933483A5E7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C72197D-AB3E-42BA-ADEF-3420C32D1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6C606A-18EF-7411-831D-F815E7DCC1F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67B53-63C0-674E-AAED-F93BCD41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7F307-8FB0-CB4D-B932-CC965A51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9F259-A2D9-CA47-9E60-F91412CEB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4339F-BF91-B74F-87C5-3B368AE5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4B912-EA79-5840-B16C-BEA48AEF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D7BA3-9116-2B42-B538-A28524571C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704" r:id="rId3"/>
    <p:sldLayoutId id="2147483705" r:id="rId4"/>
    <p:sldLayoutId id="2147483702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47" r:id="rId13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9B11C34-65D1-0843-826B-B64570DE76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" y="0"/>
            <a:ext cx="8644509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8E88981-6B68-B149-8A88-2F34EA6C1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6" y="364472"/>
            <a:ext cx="2202563" cy="9058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F9ED026-448B-44F2-BB3A-E12E703D4E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916" y="4454800"/>
            <a:ext cx="963201" cy="252000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9AAFE5A0-B428-50A5-043B-05318F3162F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61F9D063-28FC-322A-2ADF-8D79BD7AA0DF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6" name="Afbeelding 5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F9D600A-A51C-9B66-E52B-C6F747403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81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rgbClr val="00B05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ndmatige invoer 1">
            <a:extLst>
              <a:ext uri="{FF2B5EF4-FFF2-40B4-BE49-F238E27FC236}">
                <a16:creationId xmlns:a16="http://schemas.microsoft.com/office/drawing/2014/main" id="{C63AB17E-98C9-5E49-BDD2-8450D95D9910}"/>
              </a:ext>
            </a:extLst>
          </p:cNvPr>
          <p:cNvSpPr/>
          <p:nvPr/>
        </p:nvSpPr>
        <p:spPr>
          <a:xfrm>
            <a:off x="0" y="4855500"/>
            <a:ext cx="9150031" cy="288000"/>
          </a:xfrm>
          <a:prstGeom prst="rect">
            <a:avLst/>
          </a:prstGeom>
          <a:solidFill>
            <a:srgbClr val="FEEE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135464-E088-4D3C-90EC-B3AB1EFEA0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7029" y="4930920"/>
            <a:ext cx="524257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8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BFB1A-EBB2-F797-78F0-3B052FC1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Innovatieve Bedrijfsnetwerken</a:t>
            </a:r>
            <a:br>
              <a:rPr lang="nl-NL" dirty="0"/>
            </a:br>
            <a:r>
              <a:rPr lang="nl-NL" sz="1800" dirty="0"/>
              <a:t>pitch oproep 2025</a:t>
            </a:r>
            <a:br>
              <a:rPr lang="nl-NL" dirty="0"/>
            </a:br>
            <a:endParaRPr lang="nl-BE" dirty="0"/>
          </a:p>
        </p:txBody>
      </p:sp>
      <p:sp>
        <p:nvSpPr>
          <p:cNvPr id="3" name="Ondertitel 5">
            <a:extLst>
              <a:ext uri="{FF2B5EF4-FFF2-40B4-BE49-F238E27FC236}">
                <a16:creationId xmlns:a16="http://schemas.microsoft.com/office/drawing/2014/main" id="{38D1A1FA-B522-6867-B078-F02BE01D3BD5}"/>
              </a:ext>
            </a:extLst>
          </p:cNvPr>
          <p:cNvSpPr>
            <a:spLocks noGrp="1"/>
          </p:cNvSpPr>
          <p:nvPr/>
        </p:nvSpPr>
        <p:spPr>
          <a:xfrm>
            <a:off x="570917" y="2943464"/>
            <a:ext cx="5354606" cy="1053708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58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lvl="0">
              <a:lnSpc>
                <a:spcPct val="90000"/>
              </a:lnSpc>
            </a:pPr>
            <a:r>
              <a:rPr lang="nl-BE" sz="2400" dirty="0"/>
              <a:t>&lt;</a:t>
            </a:r>
            <a:r>
              <a:rPr lang="nl-BE" sz="3200" dirty="0"/>
              <a:t>project titel</a:t>
            </a:r>
            <a:r>
              <a:rPr lang="nl-BE" sz="2400" dirty="0"/>
              <a:t>&gt; &amp; </a:t>
            </a:r>
            <a:r>
              <a:rPr lang="nl-BE" sz="3200" dirty="0"/>
              <a:t>&lt;aanvrager&gt;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870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2B4DD-FFE6-6083-EE8C-D80B4162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Praktische informatie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CF7E41-90E5-074F-1602-A2BFDE8C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1361602"/>
            <a:ext cx="7995340" cy="3111374"/>
          </a:xfrm>
        </p:spPr>
        <p:txBody>
          <a:bodyPr lIns="0" tIns="0" rIns="0" bIns="0" anchor="t"/>
          <a:lstStyle/>
          <a:p>
            <a:pPr marL="227965" indent="-227965"/>
            <a:r>
              <a:rPr lang="nl-NL" dirty="0"/>
              <a:t>Indienen</a:t>
            </a:r>
            <a:endParaRPr lang="en-US"/>
          </a:p>
          <a:p>
            <a:pPr marL="685165" lvl="1" indent="-227965"/>
            <a:r>
              <a:rPr lang="nl-NL" dirty="0"/>
              <a:t>Deze presentatie moet als bijlage ingediend worden bij de vooraanmelding via de </a:t>
            </a:r>
            <a:r>
              <a:rPr lang="nl-NL"/>
              <a:t>aanvraagmodule.</a:t>
            </a:r>
            <a:endParaRPr lang="nl-NL">
              <a:ea typeface="Calibri" panose="020F0502020204030204"/>
              <a:cs typeface="Calibri" panose="020F0502020204030204"/>
            </a:endParaRPr>
          </a:p>
          <a:p>
            <a:pPr marL="685165" lvl="1" indent="-227965"/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27965" indent="-227965"/>
            <a:r>
              <a:rPr lang="nl-NL" dirty="0"/>
              <a:t>Pitch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685165" lvl="1" indent="-227965"/>
            <a:r>
              <a:rPr lang="nl-NL" dirty="0"/>
              <a:t>De </a:t>
            </a:r>
            <a:r>
              <a:rPr lang="nl-NL" dirty="0" err="1"/>
              <a:t>pitches</a:t>
            </a:r>
            <a:r>
              <a:rPr lang="nl-NL" dirty="0"/>
              <a:t> gaan door op 2 en 3 februari 2026  in Brussel.</a:t>
            </a:r>
            <a:endParaRPr lang="nl-NL" dirty="0">
              <a:ea typeface="Calibri"/>
              <a:cs typeface="Calibri"/>
            </a:endParaRPr>
          </a:p>
          <a:p>
            <a:pPr marL="685165" lvl="1" indent="-227965"/>
            <a:r>
              <a:rPr lang="nl-NL" dirty="0"/>
              <a:t>Het exacte tijdstip en locatie worden meegedeeld bij de volledigheids- en ontvankelijkheidsverklaring van de aanvraag.</a:t>
            </a:r>
            <a:endParaRPr lang="nl-NL" dirty="0">
              <a:ea typeface="Calibri"/>
              <a:cs typeface="Calibri"/>
            </a:endParaRPr>
          </a:p>
          <a:p>
            <a:pPr marL="685165" lvl="1" indent="-227965"/>
            <a:r>
              <a:rPr lang="nl-NL" dirty="0"/>
              <a:t>Max 5 slides en inhoud volgens de voorgestelde slides</a:t>
            </a:r>
            <a:endParaRPr lang="nl-NL" dirty="0">
              <a:ea typeface="Calibri"/>
              <a:cs typeface="Calibri"/>
            </a:endParaRPr>
          </a:p>
          <a:p>
            <a:pPr marL="685165" lvl="1" indent="-227965"/>
            <a:r>
              <a:rPr lang="nl-NL" dirty="0"/>
              <a:t>Spreektijd max 10 minuten</a:t>
            </a:r>
            <a:endParaRPr lang="nl-BE">
              <a:ea typeface="Calibri" panose="020F0502020204030204"/>
              <a:cs typeface="Calibri" panose="020F0502020204030204"/>
            </a:endParaRPr>
          </a:p>
          <a:p>
            <a:pPr marL="685165" lvl="1" indent="-227965"/>
            <a:r>
              <a:rPr lang="nl-NL" dirty="0">
                <a:ea typeface="Calibri" panose="020F0502020204030204"/>
                <a:cs typeface="Calibri" panose="020F0502020204030204"/>
              </a:rPr>
              <a:t>Daarna volgt vraag en antwoord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0D13EE-1C9F-88D3-30DE-874D5BB13960}"/>
              </a:ext>
            </a:extLst>
          </p:cNvPr>
          <p:cNvSpPr txBox="1"/>
          <p:nvPr/>
        </p:nvSpPr>
        <p:spPr>
          <a:xfrm>
            <a:off x="4572000" y="229545"/>
            <a:ext cx="316454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Gelieve deze slide te verwijderen bij de opmaak van uw presentatie</a:t>
            </a:r>
          </a:p>
        </p:txBody>
      </p:sp>
    </p:spTree>
    <p:extLst>
      <p:ext uri="{BB962C8B-B14F-4D97-AF65-F5344CB8AC3E}">
        <p14:creationId xmlns:p14="http://schemas.microsoft.com/office/powerpoint/2010/main" val="127204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C12D7-2C65-B73C-0F03-011262CE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Scope van het IBN en voortraject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CAD820-123D-5BE4-5AD1-1B538F6B1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066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E532F-7DCE-8166-AE85-483D82F0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 en resultaten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00B607-D235-9313-89B8-D103A9ACE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727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D70BC-AF25-2806-576B-8E9A6D1B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CAA009-C3E8-246E-C127-914D70F56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530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B0FB8-6D72-024E-2E2B-02691CCA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Complementariteit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8A851F-D44B-A396-C4D2-A3991AB9A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115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2232C-762C-1A8C-6C9F-D1E66C6D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Cofinanciering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9A5C60-0ABC-396E-F1A8-4A6969589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9564730"/>
      </p:ext>
    </p:extLst>
  </p:cSld>
  <p:clrMapOvr>
    <a:masterClrMapping/>
  </p:clrMapOvr>
</p:sld>
</file>

<file path=ppt/theme/theme1.xml><?xml version="1.0" encoding="utf-8"?>
<a:theme xmlns:a="http://schemas.openxmlformats.org/drawingml/2006/main" name="01_TITELSLIDES_BASIS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_voorstelling_NL- 7-2025" id="{A3BB6309-98DC-4BD6-8C58-7CEDA81AFA3D}" vid="{F4F3F817-60DC-4150-BE12-1E3818DE2164}"/>
    </a:ext>
  </a:extLst>
</a:theme>
</file>

<file path=ppt/theme/theme2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_voorstelling_NL- 7-2025" id="{A3BB6309-98DC-4BD6-8C58-7CEDA81AFA3D}" vid="{D1CE5D83-933A-4B52-A3DD-1CA449395F0F}"/>
    </a:ext>
  </a:extLst>
</a:theme>
</file>

<file path=ppt/theme/theme3.xml><?xml version="1.0" encoding="utf-8"?>
<a:theme xmlns:a="http://schemas.openxmlformats.org/drawingml/2006/main" name="4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_voorstelling_NL- 7-2025" id="{A3BB6309-98DC-4BD6-8C58-7CEDA81AFA3D}" vid="{2B91034D-7728-4A43-B8B3-8681BDDDB72A}"/>
    </a:ext>
  </a:extLst>
</a:theme>
</file>

<file path=ppt/theme/theme4.xml><?xml version="1.0" encoding="utf-8"?>
<a:theme xmlns:a="http://schemas.openxmlformats.org/drawingml/2006/main" name="Vlaio-Nieuw">
  <a:themeElements>
    <a:clrScheme name="Vla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B48"/>
      </a:accent1>
      <a:accent2>
        <a:srgbClr val="9CDCD9"/>
      </a:accent2>
      <a:accent3>
        <a:srgbClr val="E37122"/>
      </a:accent3>
      <a:accent4>
        <a:srgbClr val="3FCFD5"/>
      </a:accent4>
      <a:accent5>
        <a:srgbClr val="002776"/>
      </a:accent5>
      <a:accent6>
        <a:srgbClr val="0079C9"/>
      </a:accent6>
      <a:hlink>
        <a:srgbClr val="D10074"/>
      </a:hlink>
      <a:folHlink>
        <a:srgbClr val="954F72"/>
      </a:folHlink>
    </a:clrScheme>
    <a:fontScheme name="Vlaio">
      <a:majorFont>
        <a:latin typeface="Flanders Art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Pr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rporate_voorstelling_NL- 7-2025" id="{A3BB6309-98DC-4BD6-8C58-7CEDA81AFA3D}" vid="{AC5F96C8-5CFB-430E-AF5C-D048A0073C2F}"/>
    </a:ext>
  </a:extLst>
</a:theme>
</file>

<file path=ppt/theme/theme5.xml><?xml version="1.0" encoding="utf-8"?>
<a:theme xmlns:a="http://schemas.openxmlformats.org/drawingml/2006/main" name="PPT template VLAIO 2022 Engels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_voorstelling_NL- 7-2025" id="{A3BB6309-98DC-4BD6-8C58-7CEDA81AFA3D}" vid="{141062B8-604A-4852-91B5-22C010D59145}"/>
    </a:ext>
  </a:extLst>
</a:theme>
</file>

<file path=ppt/theme/theme6.xml><?xml version="1.0" encoding="utf-8"?>
<a:theme xmlns:a="http://schemas.openxmlformats.org/drawingml/2006/main" name="3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_voorstelling_NL- 7-2025" id="{A3BB6309-98DC-4BD6-8C58-7CEDA81AFA3D}" vid="{57820F46-AEF6-486E-A331-126C4A2E2AEB}"/>
    </a:ext>
  </a:extLst>
</a:theme>
</file>

<file path=ppt/theme/theme7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9CE418E1AEC40871FE7D291568646" ma:contentTypeVersion="4" ma:contentTypeDescription="Een nieuw document maken." ma:contentTypeScope="" ma:versionID="b7287d90e48e5662b85aa829bfde6e33">
  <xsd:schema xmlns:xsd="http://www.w3.org/2001/XMLSchema" xmlns:xs="http://www.w3.org/2001/XMLSchema" xmlns:p="http://schemas.microsoft.com/office/2006/metadata/properties" xmlns:ns2="ec35b1de-840c-4c0e-956b-9f0973084cca" targetNamespace="http://schemas.microsoft.com/office/2006/metadata/properties" ma:root="true" ma:fieldsID="27aa45ff3e269455c09c6f01731f57b3" ns2:_="">
    <xsd:import namespace="ec35b1de-840c-4c0e-956b-9f0973084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5b1de-840c-4c0e-956b-9f0973084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599ED-D4C0-42E4-A878-8125821F9A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FA0B3-44D3-4853-AE9F-72F4F1D88F88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ec35b1de-840c-4c0e-956b-9f0973084cca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F74B637-DDA3-499F-8EE2-A8F062181E4D}"/>
</file>

<file path=docMetadata/LabelInfo.xml><?xml version="1.0" encoding="utf-8"?>
<clbl:labelList xmlns:clbl="http://schemas.microsoft.com/office/2020/mipLabelMetadata">
  <clbl:label id="{0c0338a6-9561-4ee8-b8d6-4e89cbd520a0}" enabled="0" method="" siteId="{0c0338a6-9561-4ee8-b8d6-4e89cbd520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Presentatie_VLAIO_template_NL_2025</Template>
  <TotalTime>12</TotalTime>
  <Words>104</Words>
  <Application>Microsoft Office PowerPoint</Application>
  <PresentationFormat>On-screen Show (16:9)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01_TITELSLIDES_BASIS</vt:lpstr>
      <vt:lpstr>02_TEKSTSLIDES_BASIS</vt:lpstr>
      <vt:lpstr>4_TEKSTSLIDES_BASIS</vt:lpstr>
      <vt:lpstr>Vlaio-Nieuw</vt:lpstr>
      <vt:lpstr>PPT template VLAIO 2022 Engels</vt:lpstr>
      <vt:lpstr>3_TEKSTSLIDES_BASIS</vt:lpstr>
      <vt:lpstr>Innovatieve Bedrijfsnetwerken pitch oproep 2025 </vt:lpstr>
      <vt:lpstr>Praktische informatie</vt:lpstr>
      <vt:lpstr>Scope van het IBN en voortraject</vt:lpstr>
      <vt:lpstr>Doelstellingen en resultaten</vt:lpstr>
      <vt:lpstr>Activiteiten</vt:lpstr>
      <vt:lpstr>Complementariteit </vt:lpstr>
      <vt:lpstr>Cofinanciering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Wildemeersch Vicky</dc:creator>
  <cp:lastModifiedBy>Wildemeersch Vicky</cp:lastModifiedBy>
  <cp:revision>15</cp:revision>
  <cp:lastPrinted>2019-01-04T14:28:10Z</cp:lastPrinted>
  <dcterms:created xsi:type="dcterms:W3CDTF">2025-10-07T12:28:37Z</dcterms:created>
  <dcterms:modified xsi:type="dcterms:W3CDTF">2025-11-18T08:21:22Z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0x0101002149CE418E1AEC40871FE7D291568646</vt:lpwstr>
  </property>
  <property fmtid="{D5CDD505-2E9C-101B-9397-08002B2CF9AE}" pid="3" name="MediaServiceImageTags">
    <vt:lpwstr/>
  </property>
</Properties>
</file>