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0" r:id="rId4"/>
    <p:sldMasterId id="2147483690" r:id="rId5"/>
  </p:sldMasterIdLst>
  <p:notesMasterIdLst>
    <p:notesMasterId r:id="rId9"/>
  </p:notesMasterIdLst>
  <p:sldIdLst>
    <p:sldId id="271" r:id="rId6"/>
    <p:sldId id="272" r:id="rId7"/>
    <p:sldId id="273" r:id="rId8"/>
  </p:sldIdLst>
  <p:sldSz cx="9144000" cy="5143500" type="screen16x9"/>
  <p:notesSz cx="6797675" cy="9874250"/>
  <p:defaultTextStyle>
    <a:defPPr>
      <a:defRPr lang="en-US"/>
    </a:defPPr>
    <a:lvl1pPr marL="0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2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3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14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86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57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29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00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71" algn="l" defTabSz="45717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ossens, Karolien" initials="GK" lastIdx="8" clrIdx="0">
    <p:extLst>
      <p:ext uri="{19B8F6BF-5375-455C-9EA6-DF929625EA0E}">
        <p15:presenceInfo xmlns:p15="http://schemas.microsoft.com/office/powerpoint/2012/main" userId="S-1-5-21-3662605696-431538287-2476864782-230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B48"/>
    <a:srgbClr val="002776"/>
    <a:srgbClr val="535353"/>
    <a:srgbClr val="007AC9"/>
    <a:srgbClr val="D10074"/>
    <a:srgbClr val="E37222"/>
    <a:srgbClr val="9CDCD9"/>
    <a:srgbClr val="3FC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3D3755-9F4C-4787-BDCF-E0E75B0BCEC9}" v="3" dt="2024-07-01T11:00:51.8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jl, gemiddeld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1832" autoAdjust="0"/>
  </p:normalViewPr>
  <p:slideViewPr>
    <p:cSldViewPr snapToGrid="0" snapToObjects="1">
      <p:cViewPr varScale="1">
        <p:scale>
          <a:sx n="104" d="100"/>
          <a:sy n="104" d="100"/>
        </p:scale>
        <p:origin x="82" y="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8" d="100"/>
          <a:sy n="98" d="100"/>
        </p:scale>
        <p:origin x="343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5/10/relationships/revisionInfo" Target="revisionInfo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637B21-5A44-584D-BD09-F38CB53E82B1}" type="datetimeFigureOut">
              <a:rPr lang="nl-BE" smtClean="0"/>
              <a:t>1/07/2024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l-NL"/>
              <a:t>Tekststijl van het model bewerken
Tweede niveau
Derde niveau
Vierde niveau
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E54BD-4699-DD40-9EAF-99EED244CE3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86182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2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3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14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86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57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29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00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71" algn="l" defTabSz="9143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_TEKSTSLIDE_titel boven (zonder 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 dirty="0"/>
              <a:t>Calibri, groen, 32 pt, bold, bovenaan gelijnd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917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ussentitel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>
            <a:off x="-448" y="0"/>
            <a:ext cx="5864426" cy="5143500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4589929 w 19456416"/>
              <a:gd name="connsiteY0" fmla="*/ 17929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4589929 w 19456416"/>
              <a:gd name="connsiteY4" fmla="*/ 17929 h 13716000"/>
              <a:gd name="connsiteX0" fmla="*/ 3818964 w 19456416"/>
              <a:gd name="connsiteY0" fmla="*/ 17929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3818964 w 19456416"/>
              <a:gd name="connsiteY4" fmla="*/ 17929 h 13716000"/>
              <a:gd name="connsiteX0" fmla="*/ 125505 w 15762957"/>
              <a:gd name="connsiteY0" fmla="*/ 17929 h 13716000"/>
              <a:gd name="connsiteX1" fmla="*/ 10967437 w 15762957"/>
              <a:gd name="connsiteY1" fmla="*/ 0 h 13716000"/>
              <a:gd name="connsiteX2" fmla="*/ 15762957 w 15762957"/>
              <a:gd name="connsiteY2" fmla="*/ 13716000 h 13716000"/>
              <a:gd name="connsiteX3" fmla="*/ 0 w 15762957"/>
              <a:gd name="connsiteY3" fmla="*/ 13716000 h 13716000"/>
              <a:gd name="connsiteX4" fmla="*/ 125505 w 15762957"/>
              <a:gd name="connsiteY4" fmla="*/ 17929 h 13716000"/>
              <a:gd name="connsiteX0" fmla="*/ 89647 w 15727099"/>
              <a:gd name="connsiteY0" fmla="*/ 17929 h 13716000"/>
              <a:gd name="connsiteX1" fmla="*/ 10931579 w 15727099"/>
              <a:gd name="connsiteY1" fmla="*/ 0 h 13716000"/>
              <a:gd name="connsiteX2" fmla="*/ 15727099 w 15727099"/>
              <a:gd name="connsiteY2" fmla="*/ 13716000 h 13716000"/>
              <a:gd name="connsiteX3" fmla="*/ 0 w 15727099"/>
              <a:gd name="connsiteY3" fmla="*/ 13680141 h 13716000"/>
              <a:gd name="connsiteX4" fmla="*/ 89647 w 15727099"/>
              <a:gd name="connsiteY4" fmla="*/ 17929 h 13716000"/>
              <a:gd name="connsiteX0" fmla="*/ 0 w 15637452"/>
              <a:gd name="connsiteY0" fmla="*/ 17929 h 13716000"/>
              <a:gd name="connsiteX1" fmla="*/ 10841932 w 15637452"/>
              <a:gd name="connsiteY1" fmla="*/ 0 h 13716000"/>
              <a:gd name="connsiteX2" fmla="*/ 15637452 w 15637452"/>
              <a:gd name="connsiteY2" fmla="*/ 13716000 h 13716000"/>
              <a:gd name="connsiteX3" fmla="*/ 0 w 15637452"/>
              <a:gd name="connsiteY3" fmla="*/ 13680141 h 13716000"/>
              <a:gd name="connsiteX4" fmla="*/ 0 w 15637452"/>
              <a:gd name="connsiteY4" fmla="*/ 17929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37452" h="13716000">
                <a:moveTo>
                  <a:pt x="0" y="17929"/>
                </a:moveTo>
                <a:lnTo>
                  <a:pt x="10841932" y="0"/>
                </a:lnTo>
                <a:lnTo>
                  <a:pt x="15637452" y="13716000"/>
                </a:lnTo>
                <a:lnTo>
                  <a:pt x="0" y="13680141"/>
                </a:lnTo>
                <a:lnTo>
                  <a:pt x="0" y="1792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285115"/>
            <a:ext cx="2991039" cy="1828805"/>
          </a:xfrm>
        </p:spPr>
        <p:txBody>
          <a:bodyPr lIns="0" tIns="0" rIns="0" bIns="0" anchor="b" anchorCtr="0">
            <a:noAutofit/>
          </a:bodyPr>
          <a:lstStyle>
            <a:lvl1pPr algn="l">
              <a:defRPr sz="4088" b="1" i="0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 dirty="0"/>
              <a:t>Klik om stijl te bewerken</a:t>
            </a:r>
            <a:endParaRPr lang="nl-BE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5512D46A-AFDC-5B4F-90BB-EE709CADF8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96018" y="1437629"/>
            <a:ext cx="654393" cy="794641"/>
          </a:xfrm>
          <a:solidFill>
            <a:schemeClr val="accent1"/>
          </a:solidFill>
        </p:spPr>
        <p:txBody>
          <a:bodyPr wrap="none" lIns="324000" tIns="46800" rIns="324000" anchor="ctr" anchorCtr="0">
            <a:spAutoFit/>
          </a:bodyPr>
          <a:lstStyle>
            <a:lvl1pPr marL="0" indent="0">
              <a:buNone/>
              <a:defRPr sz="5063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11" name="Tijdelijke aanduiding voor tekst 7">
            <a:extLst>
              <a:ext uri="{FF2B5EF4-FFF2-40B4-BE49-F238E27FC236}">
                <a16:creationId xmlns:a16="http://schemas.microsoft.com/office/drawing/2014/main" id="{060C2689-8E9D-1846-BDC3-51B2A45B31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96018" y="2208950"/>
            <a:ext cx="654393" cy="794641"/>
          </a:xfrm>
          <a:solidFill>
            <a:schemeClr val="accent1"/>
          </a:solidFill>
        </p:spPr>
        <p:txBody>
          <a:bodyPr wrap="none" lIns="324000" tIns="46800" rIns="324000" anchor="ctr" anchorCtr="0">
            <a:spAutoFit/>
          </a:bodyPr>
          <a:lstStyle>
            <a:lvl1pPr marL="0" indent="0">
              <a:buNone/>
              <a:defRPr sz="5063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12" name="Tijdelijke aanduiding voor tekst 7">
            <a:extLst>
              <a:ext uri="{FF2B5EF4-FFF2-40B4-BE49-F238E27FC236}">
                <a16:creationId xmlns:a16="http://schemas.microsoft.com/office/drawing/2014/main" id="{C846E51E-3362-C24C-B564-D3A21AC1CA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96018" y="2981020"/>
            <a:ext cx="654393" cy="793551"/>
          </a:xfrm>
          <a:solidFill>
            <a:schemeClr val="accent1"/>
          </a:solidFill>
        </p:spPr>
        <p:txBody>
          <a:bodyPr wrap="none" lIns="324000" rIns="324000" anchor="ctr" anchorCtr="0">
            <a:spAutoFit/>
          </a:bodyPr>
          <a:lstStyle>
            <a:lvl1pPr marL="0" indent="0">
              <a:buNone/>
              <a:defRPr sz="5063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F07B601A-6C46-4643-901D-C58C162DD2A4}"/>
              </a:ext>
            </a:extLst>
          </p:cNvPr>
          <p:cNvCxnSpPr>
            <a:cxnSpLocks/>
          </p:cNvCxnSpPr>
          <p:nvPr userDrawn="1"/>
        </p:nvCxnSpPr>
        <p:spPr>
          <a:xfrm flipV="1">
            <a:off x="-214" y="4546658"/>
            <a:ext cx="9144614" cy="40034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ep 14">
            <a:extLst>
              <a:ext uri="{FF2B5EF4-FFF2-40B4-BE49-F238E27FC236}">
                <a16:creationId xmlns:a16="http://schemas.microsoft.com/office/drawing/2014/main" id="{F44D94E8-9F5D-4A0F-B034-688A2DD74A4D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38FCE3C2-EEFD-4190-B367-97F48326AD7D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 dirty="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9" name="Afbeelding 18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4829FC6C-5B93-4868-9DF7-204A2B25EB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58592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io-Tussentitel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>
            <a:off x="-4126" y="1"/>
            <a:ext cx="5652781" cy="5148943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4151429"/>
              <a:gd name="connsiteX1" fmla="*/ 14660896 w 19456416"/>
              <a:gd name="connsiteY1" fmla="*/ 0 h 14151429"/>
              <a:gd name="connsiteX2" fmla="*/ 19456416 w 19456416"/>
              <a:gd name="connsiteY2" fmla="*/ 13716000 h 14151429"/>
              <a:gd name="connsiteX3" fmla="*/ 4339772 w 19456416"/>
              <a:gd name="connsiteY3" fmla="*/ 14151429 h 14151429"/>
              <a:gd name="connsiteX4" fmla="*/ 0 w 19456416"/>
              <a:gd name="connsiteY4" fmla="*/ 0 h 14151429"/>
              <a:gd name="connsiteX0" fmla="*/ 0 w 19456416"/>
              <a:gd name="connsiteY0" fmla="*/ 0 h 13730515"/>
              <a:gd name="connsiteX1" fmla="*/ 14660896 w 19456416"/>
              <a:gd name="connsiteY1" fmla="*/ 0 h 13730515"/>
              <a:gd name="connsiteX2" fmla="*/ 19456416 w 19456416"/>
              <a:gd name="connsiteY2" fmla="*/ 13716000 h 13730515"/>
              <a:gd name="connsiteX3" fmla="*/ 4397829 w 19456416"/>
              <a:gd name="connsiteY3" fmla="*/ 13730515 h 13730515"/>
              <a:gd name="connsiteX4" fmla="*/ 0 w 19456416"/>
              <a:gd name="connsiteY4" fmla="*/ 0 h 13730515"/>
              <a:gd name="connsiteX0" fmla="*/ 348343 w 15058587"/>
              <a:gd name="connsiteY0" fmla="*/ 58057 h 13730515"/>
              <a:gd name="connsiteX1" fmla="*/ 10263067 w 15058587"/>
              <a:gd name="connsiteY1" fmla="*/ 0 h 13730515"/>
              <a:gd name="connsiteX2" fmla="*/ 15058587 w 15058587"/>
              <a:gd name="connsiteY2" fmla="*/ 13716000 h 13730515"/>
              <a:gd name="connsiteX3" fmla="*/ 0 w 15058587"/>
              <a:gd name="connsiteY3" fmla="*/ 13730515 h 13730515"/>
              <a:gd name="connsiteX4" fmla="*/ 348343 w 15058587"/>
              <a:gd name="connsiteY4" fmla="*/ 58057 h 13730515"/>
              <a:gd name="connsiteX0" fmla="*/ 0 w 15073101"/>
              <a:gd name="connsiteY0" fmla="*/ 0 h 13730515"/>
              <a:gd name="connsiteX1" fmla="*/ 10277581 w 15073101"/>
              <a:gd name="connsiteY1" fmla="*/ 0 h 13730515"/>
              <a:gd name="connsiteX2" fmla="*/ 15073101 w 15073101"/>
              <a:gd name="connsiteY2" fmla="*/ 13716000 h 13730515"/>
              <a:gd name="connsiteX3" fmla="*/ 14514 w 15073101"/>
              <a:gd name="connsiteY3" fmla="*/ 13730515 h 13730515"/>
              <a:gd name="connsiteX4" fmla="*/ 0 w 15073101"/>
              <a:gd name="connsiteY4" fmla="*/ 0 h 13730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73101" h="13730515">
                <a:moveTo>
                  <a:pt x="0" y="0"/>
                </a:moveTo>
                <a:lnTo>
                  <a:pt x="10277581" y="0"/>
                </a:lnTo>
                <a:lnTo>
                  <a:pt x="15073101" y="13716000"/>
                </a:lnTo>
                <a:lnTo>
                  <a:pt x="14514" y="1373051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038E2985-69AC-D244-9BDE-A8F82C582D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48345" y="-104774"/>
            <a:ext cx="2496312" cy="2495556"/>
          </a:xfrm>
          <a:prstGeom prst="ellipse">
            <a:avLst/>
          </a:prstGeom>
          <a:solidFill>
            <a:schemeClr val="accent6"/>
          </a:solidFill>
        </p:spPr>
        <p:txBody>
          <a:bodyPr wrap="square" lIns="0" tIns="0" rIns="0" bIns="0" anchor="ctr" anchorCtr="0">
            <a:noAutofit/>
          </a:bodyPr>
          <a:lstStyle>
            <a:lvl1pPr marL="0" indent="0">
              <a:buNone/>
              <a:defRPr sz="1905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51938"/>
            <a:ext cx="2991039" cy="1828805"/>
          </a:xfrm>
        </p:spPr>
        <p:txBody>
          <a:bodyPr lIns="0" tIns="0" rIns="0" bIns="0" anchor="t" anchorCtr="0">
            <a:noAutofit/>
          </a:bodyPr>
          <a:lstStyle>
            <a:lvl1pPr algn="l">
              <a:defRPr sz="7125" b="1" i="0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 dirty="0"/>
              <a:t>Klik om stijl te bewerken</a:t>
            </a:r>
            <a:endParaRPr lang="nl-BE" dirty="0"/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BDD6093D-E0DB-C84B-B211-6EC2A7A6B1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82019" y="1466856"/>
            <a:ext cx="1838442" cy="1838322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1515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AD399937-4CE9-7144-B824-681F0ACA62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47072" y="1449981"/>
            <a:ext cx="904559" cy="90487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275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0" name="Tijdelijke aanduiding voor tekst 18">
            <a:extLst>
              <a:ext uri="{FF2B5EF4-FFF2-40B4-BE49-F238E27FC236}">
                <a16:creationId xmlns:a16="http://schemas.microsoft.com/office/drawing/2014/main" id="{9CF7B757-7CD4-ED48-8534-CCCC9A3AD3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71468" y="2543171"/>
            <a:ext cx="904559" cy="90487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275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1" name="Tijdelijke aanduiding voor tekst 18">
            <a:extLst>
              <a:ext uri="{FF2B5EF4-FFF2-40B4-BE49-F238E27FC236}">
                <a16:creationId xmlns:a16="http://schemas.microsoft.com/office/drawing/2014/main" id="{CF1C7BB6-A895-7A43-BE88-E215F9A305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1562" y="3353400"/>
            <a:ext cx="904559" cy="90487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275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2" name="Tijdelijke aanduiding voor tekst 18">
            <a:extLst>
              <a:ext uri="{FF2B5EF4-FFF2-40B4-BE49-F238E27FC236}">
                <a16:creationId xmlns:a16="http://schemas.microsoft.com/office/drawing/2014/main" id="{E26D2C97-D1F5-914E-94A1-537DF11BB4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50063" y="3400421"/>
            <a:ext cx="904559" cy="90487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275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3" name="Tijdelijke aanduiding voor tekst 18">
            <a:extLst>
              <a:ext uri="{FF2B5EF4-FFF2-40B4-BE49-F238E27FC236}">
                <a16:creationId xmlns:a16="http://schemas.microsoft.com/office/drawing/2014/main" id="{3EDB2BAC-5618-9142-84D9-BBE39DC0B0B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6601" y="2733669"/>
            <a:ext cx="904559" cy="904878"/>
          </a:xfrm>
          <a:prstGeom prst="ellipse">
            <a:avLst/>
          </a:prstGeom>
          <a:solidFill>
            <a:schemeClr val="bg1"/>
          </a:solidFill>
          <a:effectLst>
            <a:outerShdw blurRad="1270000" algn="ctr" rotWithShape="0">
              <a:prstClr val="black">
                <a:alpha val="30000"/>
              </a:prstClr>
            </a:outerShdw>
          </a:effectLst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275" b="1" i="0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grpSp>
        <p:nvGrpSpPr>
          <p:cNvPr id="16" name="Groep 15">
            <a:extLst>
              <a:ext uri="{FF2B5EF4-FFF2-40B4-BE49-F238E27FC236}">
                <a16:creationId xmlns:a16="http://schemas.microsoft.com/office/drawing/2014/main" id="{D5ACA82A-7E77-42ED-AD3D-E97C6A285CAD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902B098C-6C6A-44EC-A4A0-D0515B83F83F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 dirty="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7" name="Afbeelding 26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8E125DBD-CE79-4F76-BA2D-69C322AE04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3582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opsomming-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 flipV="1">
            <a:off x="-1539" y="0"/>
            <a:ext cx="4681848" cy="5143500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7053943 w 19456416"/>
              <a:gd name="connsiteY3" fmla="*/ 13716000 h 13716000"/>
              <a:gd name="connsiteX4" fmla="*/ 0 w 19456416"/>
              <a:gd name="connsiteY4" fmla="*/ 0 h 13716000"/>
              <a:gd name="connsiteX0" fmla="*/ 0 w 12484116"/>
              <a:gd name="connsiteY0" fmla="*/ 32658 h 13716000"/>
              <a:gd name="connsiteX1" fmla="*/ 7688596 w 12484116"/>
              <a:gd name="connsiteY1" fmla="*/ 0 h 13716000"/>
              <a:gd name="connsiteX2" fmla="*/ 12484116 w 12484116"/>
              <a:gd name="connsiteY2" fmla="*/ 13716000 h 13716000"/>
              <a:gd name="connsiteX3" fmla="*/ 81643 w 12484116"/>
              <a:gd name="connsiteY3" fmla="*/ 13716000 h 13716000"/>
              <a:gd name="connsiteX4" fmla="*/ 0 w 12484116"/>
              <a:gd name="connsiteY4" fmla="*/ 32658 h 13716000"/>
              <a:gd name="connsiteX0" fmla="*/ 0 w 12484116"/>
              <a:gd name="connsiteY0" fmla="*/ 32658 h 13716000"/>
              <a:gd name="connsiteX1" fmla="*/ 7688596 w 12484116"/>
              <a:gd name="connsiteY1" fmla="*/ 0 h 13716000"/>
              <a:gd name="connsiteX2" fmla="*/ 12484116 w 12484116"/>
              <a:gd name="connsiteY2" fmla="*/ 13716000 h 13716000"/>
              <a:gd name="connsiteX3" fmla="*/ 16328 w 12484116"/>
              <a:gd name="connsiteY3" fmla="*/ 13716000 h 13716000"/>
              <a:gd name="connsiteX4" fmla="*/ 0 w 12484116"/>
              <a:gd name="connsiteY4" fmla="*/ 32658 h 13716000"/>
              <a:gd name="connsiteX0" fmla="*/ 0 w 12484116"/>
              <a:gd name="connsiteY0" fmla="*/ 32658 h 13716000"/>
              <a:gd name="connsiteX1" fmla="*/ 7688596 w 12484116"/>
              <a:gd name="connsiteY1" fmla="*/ 0 h 13716000"/>
              <a:gd name="connsiteX2" fmla="*/ 12484116 w 12484116"/>
              <a:gd name="connsiteY2" fmla="*/ 13716000 h 13716000"/>
              <a:gd name="connsiteX3" fmla="*/ 16328 w 12484116"/>
              <a:gd name="connsiteY3" fmla="*/ 13716000 h 13716000"/>
              <a:gd name="connsiteX4" fmla="*/ 0 w 12484116"/>
              <a:gd name="connsiteY4" fmla="*/ 32658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84116" h="13716000">
                <a:moveTo>
                  <a:pt x="0" y="32658"/>
                </a:moveTo>
                <a:lnTo>
                  <a:pt x="7688596" y="0"/>
                </a:lnTo>
                <a:lnTo>
                  <a:pt x="12484116" y="13716000"/>
                </a:lnTo>
                <a:lnTo>
                  <a:pt x="16328" y="13716000"/>
                </a:lnTo>
                <a:cubicBezTo>
                  <a:pt x="10885" y="9154886"/>
                  <a:pt x="5443" y="4593772"/>
                  <a:pt x="0" y="3265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51938"/>
            <a:ext cx="2991039" cy="1828805"/>
          </a:xfrm>
        </p:spPr>
        <p:txBody>
          <a:bodyPr lIns="0" tIns="0" rIns="0" bIns="0" anchor="t" anchorCtr="0">
            <a:noAutofit/>
          </a:bodyPr>
          <a:lstStyle>
            <a:lvl1pPr algn="l">
              <a:defRPr sz="7125" b="1" i="0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 dirty="0"/>
              <a:t>Klik om stijl te bewerken</a:t>
            </a:r>
            <a:endParaRPr lang="nl-BE" dirty="0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0A0D737-3B5B-A54C-8BC7-D2C73DBE8A3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94992" y="505197"/>
            <a:ext cx="666795" cy="666900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18" name="Tijdelijke aanduiding voor afbeelding 4">
            <a:extLst>
              <a:ext uri="{FF2B5EF4-FFF2-40B4-BE49-F238E27FC236}">
                <a16:creationId xmlns:a16="http://schemas.microsoft.com/office/drawing/2014/main" id="{AEC66D6D-4E9E-BA45-B065-B7885E2B746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831644" y="1288629"/>
            <a:ext cx="666795" cy="666900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4" name="Tijdelijke aanduiding voor afbeelding 4">
            <a:extLst>
              <a:ext uri="{FF2B5EF4-FFF2-40B4-BE49-F238E27FC236}">
                <a16:creationId xmlns:a16="http://schemas.microsoft.com/office/drawing/2014/main" id="{7A5DCC54-1120-0E40-A647-F783E60030D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545884" y="2072061"/>
            <a:ext cx="666795" cy="666900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5" name="Tijdelijke aanduiding voor afbeelding 4">
            <a:extLst>
              <a:ext uri="{FF2B5EF4-FFF2-40B4-BE49-F238E27FC236}">
                <a16:creationId xmlns:a16="http://schemas.microsoft.com/office/drawing/2014/main" id="{E93A41B4-3D4C-5748-805B-940C26225CC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284710" y="2855493"/>
            <a:ext cx="666795" cy="666900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6" name="Tijdelijke aanduiding voor afbeelding 4">
            <a:extLst>
              <a:ext uri="{FF2B5EF4-FFF2-40B4-BE49-F238E27FC236}">
                <a16:creationId xmlns:a16="http://schemas.microsoft.com/office/drawing/2014/main" id="{6534A023-7B18-D345-8842-DFFCE6E7A0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008468" y="3638925"/>
            <a:ext cx="666795" cy="666900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BA58731F-B8FA-0247-AA61-8ED9CB5C1F6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047547" y="504900"/>
            <a:ext cx="3613591" cy="666900"/>
          </a:xfrm>
        </p:spPr>
        <p:txBody>
          <a:bodyPr vert="horz" lIns="0" tIns="0" rIns="0" bIns="0" rtlCol="0" anchor="ctr" anchorCtr="0">
            <a:noAutofit/>
          </a:bodyPr>
          <a:lstStyle>
            <a:lvl1pPr>
              <a:defRPr lang="nl-BE" sz="1575" cap="all" baseline="0" dirty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 indent="0">
              <a:buNone/>
            </a:pPr>
            <a:endParaRPr lang="nl-BE" dirty="0"/>
          </a:p>
        </p:txBody>
      </p:sp>
      <p:sp>
        <p:nvSpPr>
          <p:cNvPr id="27" name="Tijdelijke aanduiding voor tekst 9">
            <a:extLst>
              <a:ext uri="{FF2B5EF4-FFF2-40B4-BE49-F238E27FC236}">
                <a16:creationId xmlns:a16="http://schemas.microsoft.com/office/drawing/2014/main" id="{A0EE5539-1115-6C4B-9B25-40ABE13BB1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784212" y="1289250"/>
            <a:ext cx="3876926" cy="6669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575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8" name="Tijdelijke aanduiding voor tekst 9">
            <a:extLst>
              <a:ext uri="{FF2B5EF4-FFF2-40B4-BE49-F238E27FC236}">
                <a16:creationId xmlns:a16="http://schemas.microsoft.com/office/drawing/2014/main" id="{F8965014-EEC3-A94C-B260-F0A950641BE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498439" y="2072250"/>
            <a:ext cx="4162699" cy="666900"/>
          </a:xfrm>
        </p:spPr>
        <p:txBody>
          <a:bodyPr vert="horz" lIns="0" tIns="0" rIns="0" bIns="0" rtlCol="0" anchor="ctr" anchorCtr="0">
            <a:noAutofit/>
          </a:bodyPr>
          <a:lstStyle>
            <a:lvl1pPr>
              <a:defRPr lang="nl-BE" sz="1575" cap="all" baseline="0" dirty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 indent="0">
              <a:buNone/>
            </a:pPr>
            <a:endParaRPr lang="nl-BE" dirty="0"/>
          </a:p>
        </p:txBody>
      </p:sp>
      <p:sp>
        <p:nvSpPr>
          <p:cNvPr id="29" name="Tijdelijke aanduiding voor tekst 9">
            <a:extLst>
              <a:ext uri="{FF2B5EF4-FFF2-40B4-BE49-F238E27FC236}">
                <a16:creationId xmlns:a16="http://schemas.microsoft.com/office/drawing/2014/main" id="{A70A39F1-2177-B041-8461-C32ABEA50FE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237278" y="2855250"/>
            <a:ext cx="4423860" cy="666900"/>
          </a:xfrm>
        </p:spPr>
        <p:txBody>
          <a:bodyPr vert="horz" lIns="0" tIns="0" rIns="0" bIns="0" rtlCol="0" anchor="ctr" anchorCtr="0">
            <a:noAutofit/>
          </a:bodyPr>
          <a:lstStyle>
            <a:lvl1pPr>
              <a:defRPr lang="nl-BE" sz="1575" cap="all" baseline="0" dirty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 indent="0">
              <a:buNone/>
            </a:pPr>
            <a:endParaRPr lang="nl-BE" dirty="0"/>
          </a:p>
        </p:txBody>
      </p:sp>
      <p:sp>
        <p:nvSpPr>
          <p:cNvPr id="30" name="Tijdelijke aanduiding voor tekst 9">
            <a:extLst>
              <a:ext uri="{FF2B5EF4-FFF2-40B4-BE49-F238E27FC236}">
                <a16:creationId xmlns:a16="http://schemas.microsoft.com/office/drawing/2014/main" id="{84408592-E52B-8A44-A55A-83717F92E11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961036" y="3638925"/>
            <a:ext cx="4700102" cy="666900"/>
          </a:xfrm>
        </p:spPr>
        <p:txBody>
          <a:bodyPr vert="horz" lIns="0" tIns="0" rIns="0" bIns="0" rtlCol="0" anchor="ctr" anchorCtr="0">
            <a:noAutofit/>
          </a:bodyPr>
          <a:lstStyle>
            <a:lvl1pPr>
              <a:defRPr lang="nl-BE" sz="1575" cap="all" baseline="0" dirty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 indent="0">
              <a:buNone/>
            </a:pPr>
            <a:endParaRPr lang="nl-BE" dirty="0"/>
          </a:p>
        </p:txBody>
      </p:sp>
      <p:grpSp>
        <p:nvGrpSpPr>
          <p:cNvPr id="22" name="Groep 21">
            <a:extLst>
              <a:ext uri="{FF2B5EF4-FFF2-40B4-BE49-F238E27FC236}">
                <a16:creationId xmlns:a16="http://schemas.microsoft.com/office/drawing/2014/main" id="{E8D9D473-0944-49F1-97FD-D62DA2C5E434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4105A961-D296-4FF2-91AF-4D84C1E47B11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 dirty="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31" name="Afbeelding 30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A22548DD-3AEA-40F1-9A40-AD142434AE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8742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Blanco-Gro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849" y="657640"/>
            <a:ext cx="6858000" cy="648795"/>
          </a:xfrm>
        </p:spPr>
        <p:txBody>
          <a:bodyPr lIns="0" tIns="0" rIns="0" bIns="0" anchor="t" anchorCtr="0">
            <a:noAutofit/>
          </a:bodyPr>
          <a:lstStyle>
            <a:lvl1pPr algn="l">
              <a:defRPr sz="3314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 dirty="0"/>
              <a:t>Klik om stijl te bewerken</a:t>
            </a:r>
            <a:endParaRPr lang="nl-BE" dirty="0"/>
          </a:p>
        </p:txBody>
      </p:sp>
      <p:grpSp>
        <p:nvGrpSpPr>
          <p:cNvPr id="9" name="Groep 8">
            <a:extLst>
              <a:ext uri="{FF2B5EF4-FFF2-40B4-BE49-F238E27FC236}">
                <a16:creationId xmlns:a16="http://schemas.microsoft.com/office/drawing/2014/main" id="{BA05E0B3-46B9-4931-8CC4-9408735A23C8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C0FC166E-6EB2-4CA5-8E46-1C0CC4B9BFE2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 dirty="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5" name="Afbeelding 14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3E9E0590-0E91-488E-8B62-6301E03BF9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76047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Netwe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B2CBF9D3-2476-0840-AD1D-4D5B50044D7F}"/>
              </a:ext>
            </a:extLst>
          </p:cNvPr>
          <p:cNvCxnSpPr>
            <a:cxnSpLocks/>
          </p:cNvCxnSpPr>
          <p:nvPr userDrawn="1"/>
        </p:nvCxnSpPr>
        <p:spPr>
          <a:xfrm flipH="1">
            <a:off x="4245365" y="2398950"/>
            <a:ext cx="1598504" cy="925979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6B0B5D76-C41C-764E-847B-9261DF8E1CD1}"/>
              </a:ext>
            </a:extLst>
          </p:cNvPr>
          <p:cNvCxnSpPr>
            <a:cxnSpLocks/>
          </p:cNvCxnSpPr>
          <p:nvPr userDrawn="1"/>
        </p:nvCxnSpPr>
        <p:spPr>
          <a:xfrm flipH="1">
            <a:off x="4924567" y="2396250"/>
            <a:ext cx="919410" cy="1563516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C0159B2C-A4DE-3E45-97A7-1DE5285C376E}"/>
              </a:ext>
            </a:extLst>
          </p:cNvPr>
          <p:cNvCxnSpPr/>
          <p:nvPr userDrawn="1"/>
        </p:nvCxnSpPr>
        <p:spPr>
          <a:xfrm flipH="1" flipV="1">
            <a:off x="5831813" y="2396560"/>
            <a:ext cx="0" cy="1790937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F6EAE981-99DC-C54F-949C-EEC7F47DC630}"/>
              </a:ext>
            </a:extLst>
          </p:cNvPr>
          <p:cNvCxnSpPr>
            <a:cxnSpLocks/>
          </p:cNvCxnSpPr>
          <p:nvPr userDrawn="1"/>
        </p:nvCxnSpPr>
        <p:spPr>
          <a:xfrm>
            <a:off x="5817529" y="2398936"/>
            <a:ext cx="1598504" cy="925979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A89EF3F6-723C-D74A-9915-BC800913D654}"/>
              </a:ext>
            </a:extLst>
          </p:cNvPr>
          <p:cNvCxnSpPr>
            <a:cxnSpLocks/>
          </p:cNvCxnSpPr>
          <p:nvPr userDrawn="1"/>
        </p:nvCxnSpPr>
        <p:spPr>
          <a:xfrm flipV="1">
            <a:off x="5817529" y="2403702"/>
            <a:ext cx="1810319" cy="0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2D2AAB95-5C2B-B946-BA7C-01A210BF9004}"/>
              </a:ext>
            </a:extLst>
          </p:cNvPr>
          <p:cNvCxnSpPr>
            <a:cxnSpLocks/>
          </p:cNvCxnSpPr>
          <p:nvPr userDrawn="1"/>
        </p:nvCxnSpPr>
        <p:spPr>
          <a:xfrm flipV="1">
            <a:off x="5824347" y="852093"/>
            <a:ext cx="919410" cy="1563516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C1892785-D86A-9243-8630-1572B093C625}"/>
              </a:ext>
            </a:extLst>
          </p:cNvPr>
          <p:cNvCxnSpPr>
            <a:cxnSpLocks/>
          </p:cNvCxnSpPr>
          <p:nvPr userDrawn="1"/>
        </p:nvCxnSpPr>
        <p:spPr>
          <a:xfrm flipV="1">
            <a:off x="5817529" y="1487254"/>
            <a:ext cx="1598504" cy="925979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454B38E0-0579-6146-8CF0-329883FFC6A3}"/>
              </a:ext>
            </a:extLst>
          </p:cNvPr>
          <p:cNvCxnSpPr/>
          <p:nvPr userDrawn="1"/>
        </p:nvCxnSpPr>
        <p:spPr>
          <a:xfrm flipH="1" flipV="1">
            <a:off x="5831813" y="624659"/>
            <a:ext cx="0" cy="1790937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02CA9F1C-1705-1944-86A1-079EABF87F67}"/>
              </a:ext>
            </a:extLst>
          </p:cNvPr>
          <p:cNvCxnSpPr/>
          <p:nvPr userDrawn="1"/>
        </p:nvCxnSpPr>
        <p:spPr>
          <a:xfrm flipH="1" flipV="1">
            <a:off x="4924567" y="852093"/>
            <a:ext cx="919410" cy="1563516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92D26D36-7912-1147-A8F4-66544430CB28}"/>
              </a:ext>
            </a:extLst>
          </p:cNvPr>
          <p:cNvCxnSpPr>
            <a:cxnSpLocks/>
          </p:cNvCxnSpPr>
          <p:nvPr userDrawn="1"/>
        </p:nvCxnSpPr>
        <p:spPr>
          <a:xfrm>
            <a:off x="5817528" y="2398937"/>
            <a:ext cx="919410" cy="1563516"/>
          </a:xfrm>
          <a:prstGeom prst="line">
            <a:avLst/>
          </a:prstGeom>
          <a:ln w="635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Afbeelding 3">
            <a:extLst>
              <a:ext uri="{FF2B5EF4-FFF2-40B4-BE49-F238E27FC236}">
                <a16:creationId xmlns:a16="http://schemas.microsoft.com/office/drawing/2014/main" id="{C56B31F1-8A6E-AC43-A966-FF55C9BD76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4455" y="1152590"/>
            <a:ext cx="5610590" cy="2695575"/>
          </a:xfrm>
          <a:prstGeom prst="rect">
            <a:avLst/>
          </a:prstGeom>
        </p:spPr>
      </p:pic>
      <p:sp>
        <p:nvSpPr>
          <p:cNvPr id="22" name="Tijdelijke aanduiding voor tekst 18">
            <a:extLst>
              <a:ext uri="{FF2B5EF4-FFF2-40B4-BE49-F238E27FC236}">
                <a16:creationId xmlns:a16="http://schemas.microsoft.com/office/drawing/2014/main" id="{1A734011-CC04-6B45-A533-0308014C4F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35944" y="465547"/>
            <a:ext cx="796552" cy="796892"/>
          </a:xfrm>
          <a:prstGeom prst="ellipse">
            <a:avLst/>
          </a:prstGeom>
          <a:solidFill>
            <a:schemeClr val="bg1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388" b="1" i="0" cap="all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3" name="Tijdelijke aanduiding voor tekst 18">
            <a:extLst>
              <a:ext uri="{FF2B5EF4-FFF2-40B4-BE49-F238E27FC236}">
                <a16:creationId xmlns:a16="http://schemas.microsoft.com/office/drawing/2014/main" id="{C870BC81-6EC4-7646-8060-20217CC7EB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33334" y="238126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4" name="Tijdelijke aanduiding voor tekst 18">
            <a:extLst>
              <a:ext uri="{FF2B5EF4-FFF2-40B4-BE49-F238E27FC236}">
                <a16:creationId xmlns:a16="http://schemas.microsoft.com/office/drawing/2014/main" id="{DA3192BC-78DA-554D-BF8A-AFF1FDDDAF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2358" y="452047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5" name="Tijdelijke aanduiding voor tekst 18">
            <a:extLst>
              <a:ext uri="{FF2B5EF4-FFF2-40B4-BE49-F238E27FC236}">
                <a16:creationId xmlns:a16="http://schemas.microsoft.com/office/drawing/2014/main" id="{677E7276-4871-E545-ADB2-CE0CA9753C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17406" y="1100709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6" name="Tijdelijke aanduiding voor tekst 18">
            <a:extLst>
              <a:ext uri="{FF2B5EF4-FFF2-40B4-BE49-F238E27FC236}">
                <a16:creationId xmlns:a16="http://schemas.microsoft.com/office/drawing/2014/main" id="{9414DED6-5CC1-8142-9CC0-3ACE852CA8A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17462" y="2005830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7" name="Tijdelijke aanduiding voor tekst 18">
            <a:extLst>
              <a:ext uri="{FF2B5EF4-FFF2-40B4-BE49-F238E27FC236}">
                <a16:creationId xmlns:a16="http://schemas.microsoft.com/office/drawing/2014/main" id="{96EA01F1-1610-9740-9E5F-B2B5596F8E5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17406" y="2913070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8" name="Tijdelijke aanduiding voor tekst 18">
            <a:extLst>
              <a:ext uri="{FF2B5EF4-FFF2-40B4-BE49-F238E27FC236}">
                <a16:creationId xmlns:a16="http://schemas.microsoft.com/office/drawing/2014/main" id="{C7A98823-842C-CE45-85EE-3F3018EA019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39108" y="3561624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9" name="Tijdelijke aanduiding voor tekst 18">
            <a:extLst>
              <a:ext uri="{FF2B5EF4-FFF2-40B4-BE49-F238E27FC236}">
                <a16:creationId xmlns:a16="http://schemas.microsoft.com/office/drawing/2014/main" id="{92DF2341-986C-5645-98EE-F1EFE245038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33334" y="3793203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30" name="Tijdelijke aanduiding voor tekst 18">
            <a:extLst>
              <a:ext uri="{FF2B5EF4-FFF2-40B4-BE49-F238E27FC236}">
                <a16:creationId xmlns:a16="http://schemas.microsoft.com/office/drawing/2014/main" id="{195922A2-DA17-6F46-818A-E7949211AD9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37645" y="3558451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31" name="Tijdelijke aanduiding voor tekst 18">
            <a:extLst>
              <a:ext uri="{FF2B5EF4-FFF2-40B4-BE49-F238E27FC236}">
                <a16:creationId xmlns:a16="http://schemas.microsoft.com/office/drawing/2014/main" id="{2A8DD098-2D1E-8E49-B8EE-F349AE4FDD6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846900" y="2913070"/>
            <a:ext cx="796552" cy="79689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825" b="0" i="0" cap="none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grpSp>
        <p:nvGrpSpPr>
          <p:cNvPr id="35" name="Groep 34">
            <a:extLst>
              <a:ext uri="{FF2B5EF4-FFF2-40B4-BE49-F238E27FC236}">
                <a16:creationId xmlns:a16="http://schemas.microsoft.com/office/drawing/2014/main" id="{97A5E55E-ABEA-4109-AFF6-B869AB9F77B1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1AF3315C-17C8-4939-88F1-DBB0DBA53093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 dirty="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37" name="Afbeelding 36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85349006-5B78-4E32-9315-5F7C27FBA9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01201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opsomming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>
            <a:off x="-3122" y="-6124"/>
            <a:ext cx="5741234" cy="5155747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4180114 w 19456416"/>
              <a:gd name="connsiteY3" fmla="*/ 13716000 h 13716000"/>
              <a:gd name="connsiteX4" fmla="*/ 0 w 19456416"/>
              <a:gd name="connsiteY4" fmla="*/ 0 h 13716000"/>
              <a:gd name="connsiteX0" fmla="*/ 1175657 w 15276302"/>
              <a:gd name="connsiteY0" fmla="*/ 0 h 13716000"/>
              <a:gd name="connsiteX1" fmla="*/ 10480782 w 15276302"/>
              <a:gd name="connsiteY1" fmla="*/ 0 h 13716000"/>
              <a:gd name="connsiteX2" fmla="*/ 15276302 w 15276302"/>
              <a:gd name="connsiteY2" fmla="*/ 13716000 h 13716000"/>
              <a:gd name="connsiteX3" fmla="*/ 0 w 15276302"/>
              <a:gd name="connsiteY3" fmla="*/ 13716000 h 13716000"/>
              <a:gd name="connsiteX4" fmla="*/ 1175657 w 15276302"/>
              <a:gd name="connsiteY4" fmla="*/ 0 h 13716000"/>
              <a:gd name="connsiteX0" fmla="*/ 0 w 15292631"/>
              <a:gd name="connsiteY0" fmla="*/ 0 h 13732329"/>
              <a:gd name="connsiteX1" fmla="*/ 10497111 w 15292631"/>
              <a:gd name="connsiteY1" fmla="*/ 16329 h 13732329"/>
              <a:gd name="connsiteX2" fmla="*/ 15292631 w 15292631"/>
              <a:gd name="connsiteY2" fmla="*/ 13732329 h 13732329"/>
              <a:gd name="connsiteX3" fmla="*/ 16329 w 15292631"/>
              <a:gd name="connsiteY3" fmla="*/ 13732329 h 13732329"/>
              <a:gd name="connsiteX4" fmla="*/ 0 w 15292631"/>
              <a:gd name="connsiteY4" fmla="*/ 0 h 13732329"/>
              <a:gd name="connsiteX0" fmla="*/ 0 w 15292631"/>
              <a:gd name="connsiteY0" fmla="*/ 0 h 13732329"/>
              <a:gd name="connsiteX1" fmla="*/ 10497111 w 15292631"/>
              <a:gd name="connsiteY1" fmla="*/ 16329 h 13732329"/>
              <a:gd name="connsiteX2" fmla="*/ 15292631 w 15292631"/>
              <a:gd name="connsiteY2" fmla="*/ 13732329 h 13732329"/>
              <a:gd name="connsiteX3" fmla="*/ 0 w 15292631"/>
              <a:gd name="connsiteY3" fmla="*/ 13683343 h 13732329"/>
              <a:gd name="connsiteX4" fmla="*/ 0 w 15292631"/>
              <a:gd name="connsiteY4" fmla="*/ 0 h 13732329"/>
              <a:gd name="connsiteX0" fmla="*/ 16329 w 15308960"/>
              <a:gd name="connsiteY0" fmla="*/ 0 h 13732329"/>
              <a:gd name="connsiteX1" fmla="*/ 10513440 w 15308960"/>
              <a:gd name="connsiteY1" fmla="*/ 16329 h 13732329"/>
              <a:gd name="connsiteX2" fmla="*/ 15308960 w 15308960"/>
              <a:gd name="connsiteY2" fmla="*/ 13732329 h 13732329"/>
              <a:gd name="connsiteX3" fmla="*/ 0 w 15308960"/>
              <a:gd name="connsiteY3" fmla="*/ 13650686 h 13732329"/>
              <a:gd name="connsiteX4" fmla="*/ 16329 w 15308960"/>
              <a:gd name="connsiteY4" fmla="*/ 0 h 13732329"/>
              <a:gd name="connsiteX0" fmla="*/ 16329 w 15308960"/>
              <a:gd name="connsiteY0" fmla="*/ 0 h 13748658"/>
              <a:gd name="connsiteX1" fmla="*/ 10513440 w 15308960"/>
              <a:gd name="connsiteY1" fmla="*/ 16329 h 13748658"/>
              <a:gd name="connsiteX2" fmla="*/ 15308960 w 15308960"/>
              <a:gd name="connsiteY2" fmla="*/ 13732329 h 13748658"/>
              <a:gd name="connsiteX3" fmla="*/ 0 w 15308960"/>
              <a:gd name="connsiteY3" fmla="*/ 13748658 h 13748658"/>
              <a:gd name="connsiteX4" fmla="*/ 16329 w 15308960"/>
              <a:gd name="connsiteY4" fmla="*/ 0 h 13748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08960" h="13748658">
                <a:moveTo>
                  <a:pt x="16329" y="0"/>
                </a:moveTo>
                <a:lnTo>
                  <a:pt x="10513440" y="16329"/>
                </a:lnTo>
                <a:lnTo>
                  <a:pt x="15308960" y="13732329"/>
                </a:lnTo>
                <a:lnTo>
                  <a:pt x="0" y="13748658"/>
                </a:lnTo>
                <a:lnTo>
                  <a:pt x="1632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1047020"/>
            <a:ext cx="3191608" cy="274112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ctr">
              <a:defRPr sz="7125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 dirty="0"/>
              <a:t>Klik om stijl te bewerken</a:t>
            </a:r>
            <a:endParaRPr lang="nl-BE" dirty="0"/>
          </a:p>
        </p:txBody>
      </p:sp>
      <p:sp>
        <p:nvSpPr>
          <p:cNvPr id="18" name="Tijdelijke aanduiding voor afbeelding 4">
            <a:extLst>
              <a:ext uri="{FF2B5EF4-FFF2-40B4-BE49-F238E27FC236}">
                <a16:creationId xmlns:a16="http://schemas.microsoft.com/office/drawing/2014/main" id="{0F07F5A2-00F8-0048-96CC-5B0E2B0A818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15054" y="951412"/>
            <a:ext cx="652092" cy="652010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4" name="Tijdelijke aanduiding voor afbeelding 4">
            <a:extLst>
              <a:ext uri="{FF2B5EF4-FFF2-40B4-BE49-F238E27FC236}">
                <a16:creationId xmlns:a16="http://schemas.microsoft.com/office/drawing/2014/main" id="{FE727A0B-9547-E246-913D-6A213065FE1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335983" y="1978303"/>
            <a:ext cx="652092" cy="652010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5" name="Tijdelijke aanduiding voor afbeelding 4">
            <a:extLst>
              <a:ext uri="{FF2B5EF4-FFF2-40B4-BE49-F238E27FC236}">
                <a16:creationId xmlns:a16="http://schemas.microsoft.com/office/drawing/2014/main" id="{446BA4EF-DA25-A240-8C81-A9C4C9E5816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681849" y="3005181"/>
            <a:ext cx="652092" cy="652010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6" name="Tijdelijke aanduiding voor tekst 9">
            <a:extLst>
              <a:ext uri="{FF2B5EF4-FFF2-40B4-BE49-F238E27FC236}">
                <a16:creationId xmlns:a16="http://schemas.microsoft.com/office/drawing/2014/main" id="{CEE8C4C8-F25B-D940-A872-144C9E68043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866514" y="951750"/>
            <a:ext cx="3613591" cy="65201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700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7" name="Tijdelijke aanduiding voor tekst 9">
            <a:extLst>
              <a:ext uri="{FF2B5EF4-FFF2-40B4-BE49-F238E27FC236}">
                <a16:creationId xmlns:a16="http://schemas.microsoft.com/office/drawing/2014/main" id="{672C86A2-0486-DF4A-AAF7-65E53ED1951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203239" y="1972350"/>
            <a:ext cx="3613591" cy="65205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700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8" name="Tijdelijke aanduiding voor tekst 9">
            <a:extLst>
              <a:ext uri="{FF2B5EF4-FFF2-40B4-BE49-F238E27FC236}">
                <a16:creationId xmlns:a16="http://schemas.microsoft.com/office/drawing/2014/main" id="{A2CCAF70-A5C6-BB41-A7B1-B92A30DF89C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36359" y="3009150"/>
            <a:ext cx="3431805" cy="65205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700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grpSp>
        <p:nvGrpSpPr>
          <p:cNvPr id="16" name="Groep 15">
            <a:extLst>
              <a:ext uri="{FF2B5EF4-FFF2-40B4-BE49-F238E27FC236}">
                <a16:creationId xmlns:a16="http://schemas.microsoft.com/office/drawing/2014/main" id="{670DF6A5-0573-47EE-B8F4-70D97BD01D76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CF3F9008-57C4-43B0-BC8D-5342ED158A5D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 dirty="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2" name="Afbeelding 21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51930AD4-6E7E-428C-B3F7-67ED463647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7118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opsomming-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E00103FA-706A-A74D-9AB7-73D79F55B2BF}"/>
              </a:ext>
            </a:extLst>
          </p:cNvPr>
          <p:cNvSpPr/>
          <p:nvPr userDrawn="1"/>
        </p:nvSpPr>
        <p:spPr>
          <a:xfrm>
            <a:off x="-4766" y="3396662"/>
            <a:ext cx="9150944" cy="1747230"/>
          </a:xfrm>
          <a:custGeom>
            <a:avLst/>
            <a:gdLst>
              <a:gd name="connsiteX0" fmla="*/ 0 w 24613200"/>
              <a:gd name="connsiteY0" fmla="*/ 0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0 h 4675608"/>
              <a:gd name="connsiteX0" fmla="*/ 0 w 24613200"/>
              <a:gd name="connsiteY0" fmla="*/ 1053548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1053548 h 4675608"/>
              <a:gd name="connsiteX0" fmla="*/ 114300 w 24613200"/>
              <a:gd name="connsiteY0" fmla="*/ 1053548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114300 w 24613200"/>
              <a:gd name="connsiteY4" fmla="*/ 1053548 h 4675608"/>
              <a:gd name="connsiteX0" fmla="*/ 0 w 24498900"/>
              <a:gd name="connsiteY0" fmla="*/ 1053548 h 4675608"/>
              <a:gd name="connsiteX1" fmla="*/ 24498900 w 24498900"/>
              <a:gd name="connsiteY1" fmla="*/ 0 h 4675608"/>
              <a:gd name="connsiteX2" fmla="*/ 24498900 w 24498900"/>
              <a:gd name="connsiteY2" fmla="*/ 4675608 h 4675608"/>
              <a:gd name="connsiteX3" fmla="*/ 16329 w 24498900"/>
              <a:gd name="connsiteY3" fmla="*/ 4675608 h 4675608"/>
              <a:gd name="connsiteX4" fmla="*/ 0 w 24498900"/>
              <a:gd name="connsiteY4" fmla="*/ 1053548 h 4675608"/>
              <a:gd name="connsiteX0" fmla="*/ 0 w 24498900"/>
              <a:gd name="connsiteY0" fmla="*/ 1037219 h 4659279"/>
              <a:gd name="connsiteX1" fmla="*/ 24384600 w 24498900"/>
              <a:gd name="connsiteY1" fmla="*/ 0 h 4659279"/>
              <a:gd name="connsiteX2" fmla="*/ 24498900 w 24498900"/>
              <a:gd name="connsiteY2" fmla="*/ 4659279 h 4659279"/>
              <a:gd name="connsiteX3" fmla="*/ 16329 w 24498900"/>
              <a:gd name="connsiteY3" fmla="*/ 4659279 h 4659279"/>
              <a:gd name="connsiteX4" fmla="*/ 0 w 24498900"/>
              <a:gd name="connsiteY4" fmla="*/ 1037219 h 4659279"/>
              <a:gd name="connsiteX0" fmla="*/ 0 w 24400929"/>
              <a:gd name="connsiteY0" fmla="*/ 1037219 h 4659279"/>
              <a:gd name="connsiteX1" fmla="*/ 24384600 w 24400929"/>
              <a:gd name="connsiteY1" fmla="*/ 0 h 4659279"/>
              <a:gd name="connsiteX2" fmla="*/ 24400929 w 24400929"/>
              <a:gd name="connsiteY2" fmla="*/ 4642950 h 4659279"/>
              <a:gd name="connsiteX3" fmla="*/ 16329 w 24400929"/>
              <a:gd name="connsiteY3" fmla="*/ 4659279 h 4659279"/>
              <a:gd name="connsiteX4" fmla="*/ 0 w 24400929"/>
              <a:gd name="connsiteY4" fmla="*/ 1037219 h 465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00929" h="4659279">
                <a:moveTo>
                  <a:pt x="0" y="1037219"/>
                </a:moveTo>
                <a:lnTo>
                  <a:pt x="24384600" y="0"/>
                </a:lnTo>
                <a:lnTo>
                  <a:pt x="24400929" y="4642950"/>
                </a:lnTo>
                <a:lnTo>
                  <a:pt x="16329" y="4659279"/>
                </a:lnTo>
                <a:lnTo>
                  <a:pt x="0" y="10372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 flipH="1">
            <a:off x="3109850" y="0"/>
            <a:ext cx="6041290" cy="5143500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3363686 w 19456416"/>
              <a:gd name="connsiteY3" fmla="*/ 13683342 h 13716000"/>
              <a:gd name="connsiteX4" fmla="*/ 0 w 19456416"/>
              <a:gd name="connsiteY4" fmla="*/ 0 h 13716000"/>
              <a:gd name="connsiteX0" fmla="*/ 114299 w 16092730"/>
              <a:gd name="connsiteY0" fmla="*/ 0 h 13716000"/>
              <a:gd name="connsiteX1" fmla="*/ 11297210 w 16092730"/>
              <a:gd name="connsiteY1" fmla="*/ 0 h 13716000"/>
              <a:gd name="connsiteX2" fmla="*/ 16092730 w 16092730"/>
              <a:gd name="connsiteY2" fmla="*/ 13716000 h 13716000"/>
              <a:gd name="connsiteX3" fmla="*/ 0 w 16092730"/>
              <a:gd name="connsiteY3" fmla="*/ 13683342 h 13716000"/>
              <a:gd name="connsiteX4" fmla="*/ 114299 w 16092730"/>
              <a:gd name="connsiteY4" fmla="*/ 0 h 13716000"/>
              <a:gd name="connsiteX0" fmla="*/ 0 w 16092731"/>
              <a:gd name="connsiteY0" fmla="*/ 0 h 13716000"/>
              <a:gd name="connsiteX1" fmla="*/ 11297211 w 16092731"/>
              <a:gd name="connsiteY1" fmla="*/ 0 h 13716000"/>
              <a:gd name="connsiteX2" fmla="*/ 16092731 w 16092731"/>
              <a:gd name="connsiteY2" fmla="*/ 13716000 h 13716000"/>
              <a:gd name="connsiteX3" fmla="*/ 1 w 16092731"/>
              <a:gd name="connsiteY3" fmla="*/ 13683342 h 13716000"/>
              <a:gd name="connsiteX4" fmla="*/ 0 w 16092731"/>
              <a:gd name="connsiteY4" fmla="*/ 0 h 13716000"/>
              <a:gd name="connsiteX0" fmla="*/ 0 w 16092731"/>
              <a:gd name="connsiteY0" fmla="*/ 0 h 13716000"/>
              <a:gd name="connsiteX1" fmla="*/ 11297211 w 16092731"/>
              <a:gd name="connsiteY1" fmla="*/ 0 h 13716000"/>
              <a:gd name="connsiteX2" fmla="*/ 16092731 w 16092731"/>
              <a:gd name="connsiteY2" fmla="*/ 13716000 h 13716000"/>
              <a:gd name="connsiteX3" fmla="*/ 32659 w 16092731"/>
              <a:gd name="connsiteY3" fmla="*/ 13699670 h 13716000"/>
              <a:gd name="connsiteX4" fmla="*/ 0 w 16092731"/>
              <a:gd name="connsiteY4" fmla="*/ 0 h 13716000"/>
              <a:gd name="connsiteX0" fmla="*/ 16327 w 16109058"/>
              <a:gd name="connsiteY0" fmla="*/ 0 h 13748656"/>
              <a:gd name="connsiteX1" fmla="*/ 11313538 w 16109058"/>
              <a:gd name="connsiteY1" fmla="*/ 0 h 13748656"/>
              <a:gd name="connsiteX2" fmla="*/ 16109058 w 16109058"/>
              <a:gd name="connsiteY2" fmla="*/ 13716000 h 13748656"/>
              <a:gd name="connsiteX3" fmla="*/ 0 w 16109058"/>
              <a:gd name="connsiteY3" fmla="*/ 13748656 h 13748656"/>
              <a:gd name="connsiteX4" fmla="*/ 16327 w 16109058"/>
              <a:gd name="connsiteY4" fmla="*/ 0 h 13748656"/>
              <a:gd name="connsiteX0" fmla="*/ 16327 w 16109058"/>
              <a:gd name="connsiteY0" fmla="*/ 0 h 13716000"/>
              <a:gd name="connsiteX1" fmla="*/ 11313538 w 16109058"/>
              <a:gd name="connsiteY1" fmla="*/ 0 h 13716000"/>
              <a:gd name="connsiteX2" fmla="*/ 16109058 w 16109058"/>
              <a:gd name="connsiteY2" fmla="*/ 13716000 h 13716000"/>
              <a:gd name="connsiteX3" fmla="*/ 0 w 16109058"/>
              <a:gd name="connsiteY3" fmla="*/ 13699670 h 13716000"/>
              <a:gd name="connsiteX4" fmla="*/ 16327 w 16109058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09058" h="13716000">
                <a:moveTo>
                  <a:pt x="16327" y="0"/>
                </a:moveTo>
                <a:lnTo>
                  <a:pt x="11313538" y="0"/>
                </a:lnTo>
                <a:lnTo>
                  <a:pt x="16109058" y="13716000"/>
                </a:lnTo>
                <a:lnTo>
                  <a:pt x="0" y="13699670"/>
                </a:lnTo>
                <a:cubicBezTo>
                  <a:pt x="0" y="9138556"/>
                  <a:pt x="16327" y="4561114"/>
                  <a:pt x="163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ijdelijke aanduiding voor afbeelding 4">
            <a:extLst>
              <a:ext uri="{FF2B5EF4-FFF2-40B4-BE49-F238E27FC236}">
                <a16:creationId xmlns:a16="http://schemas.microsoft.com/office/drawing/2014/main" id="{8B912102-9D25-844D-B33B-B0F1D6B4E3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98165" y="742594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0" name="Tijdelijke aanduiding voor afbeelding 4">
            <a:extLst>
              <a:ext uri="{FF2B5EF4-FFF2-40B4-BE49-F238E27FC236}">
                <a16:creationId xmlns:a16="http://schemas.microsoft.com/office/drawing/2014/main" id="{5C8F3EA5-AEEA-7344-9B6F-9C775118630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698094" y="1900233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1" name="Tijdelijke aanduiding voor afbeelding 4">
            <a:extLst>
              <a:ext uri="{FF2B5EF4-FFF2-40B4-BE49-F238E27FC236}">
                <a16:creationId xmlns:a16="http://schemas.microsoft.com/office/drawing/2014/main" id="{F05BB736-0318-6344-845F-60A1B40E2A4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288490" y="3083157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2" name="Tijdelijke aanduiding voor tekst 9">
            <a:extLst>
              <a:ext uri="{FF2B5EF4-FFF2-40B4-BE49-F238E27FC236}">
                <a16:creationId xmlns:a16="http://schemas.microsoft.com/office/drawing/2014/main" id="{66F04BA5-469B-6746-90F7-115E212A4FC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26691" y="885601"/>
            <a:ext cx="3093956" cy="242473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575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31B54F6B-2F43-E246-9A6D-30417B67894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326691" y="1126399"/>
            <a:ext cx="3093956" cy="57821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275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9" name="Tijdelijke aanduiding voor tekst 9">
            <a:extLst>
              <a:ext uri="{FF2B5EF4-FFF2-40B4-BE49-F238E27FC236}">
                <a16:creationId xmlns:a16="http://schemas.microsoft.com/office/drawing/2014/main" id="{4C68B6DB-7BF3-4047-89B8-DD0510DC666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926606" y="2043239"/>
            <a:ext cx="3093956" cy="242473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575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30" name="Tijdelijke aanduiding voor tekst 10">
            <a:extLst>
              <a:ext uri="{FF2B5EF4-FFF2-40B4-BE49-F238E27FC236}">
                <a16:creationId xmlns:a16="http://schemas.microsoft.com/office/drawing/2014/main" id="{FDB5FECB-B3E5-0D48-AC88-81571F9726E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926606" y="2284038"/>
            <a:ext cx="3093956" cy="57821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275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31" name="Tijdelijke aanduiding voor tekst 9">
            <a:extLst>
              <a:ext uri="{FF2B5EF4-FFF2-40B4-BE49-F238E27FC236}">
                <a16:creationId xmlns:a16="http://schemas.microsoft.com/office/drawing/2014/main" id="{BB29D36A-AA62-C14C-9087-04E388F791A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17016" y="3226163"/>
            <a:ext cx="3093956" cy="242473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575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32" name="Tijdelijke aanduiding voor tekst 10">
            <a:extLst>
              <a:ext uri="{FF2B5EF4-FFF2-40B4-BE49-F238E27FC236}">
                <a16:creationId xmlns:a16="http://schemas.microsoft.com/office/drawing/2014/main" id="{FA7ADB12-F2E5-9843-BC16-A5AE78BDCDF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517016" y="3466962"/>
            <a:ext cx="3093956" cy="57821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275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AB0964BA-FF16-314B-A42E-780AB72C6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86036"/>
            <a:ext cx="3303729" cy="1144854"/>
          </a:xfrm>
        </p:spPr>
        <p:txBody>
          <a:bodyPr lIns="0" tIns="0" rIns="0" bIns="0" anchor="t" anchorCtr="0">
            <a:noAutofit/>
          </a:bodyPr>
          <a:lstStyle>
            <a:lvl1pPr algn="l">
              <a:defRPr sz="3750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 dirty="0"/>
              <a:t>Klik om stijl te bewerken</a:t>
            </a:r>
            <a:endParaRPr lang="nl-BE" dirty="0"/>
          </a:p>
        </p:txBody>
      </p: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5BEF5583-F8B1-564F-9AE4-47576AA69A53}"/>
              </a:ext>
            </a:extLst>
          </p:cNvPr>
          <p:cNvCxnSpPr>
            <a:cxnSpLocks/>
          </p:cNvCxnSpPr>
          <p:nvPr userDrawn="1"/>
        </p:nvCxnSpPr>
        <p:spPr>
          <a:xfrm flipV="1">
            <a:off x="-214" y="4546658"/>
            <a:ext cx="9144614" cy="40034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ep 24">
            <a:extLst>
              <a:ext uri="{FF2B5EF4-FFF2-40B4-BE49-F238E27FC236}">
                <a16:creationId xmlns:a16="http://schemas.microsoft.com/office/drawing/2014/main" id="{6A6B2C92-53B7-4847-ACA5-A4E33E8EEFF7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FD83AF92-0F0A-4843-924A-290101ED6BD2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 dirty="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7" name="Afbeelding 26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C0FAE219-6E8C-48B7-9E86-D9BED55236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0056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Tekst+IM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C9F31F9-3F4E-F049-8317-6E74F32824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8"/>
            <a:ext cx="9144000" cy="5143165"/>
          </a:xfrm>
          <a:prstGeom prst="rect">
            <a:avLst/>
          </a:prstGeom>
        </p:spPr>
      </p:pic>
      <p:sp>
        <p:nvSpPr>
          <p:cNvPr id="33" name="Titel 1">
            <a:extLst>
              <a:ext uri="{FF2B5EF4-FFF2-40B4-BE49-F238E27FC236}">
                <a16:creationId xmlns:a16="http://schemas.microsoft.com/office/drawing/2014/main" id="{AB0964BA-FF16-314B-A42E-780AB72C6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85801"/>
            <a:ext cx="3093956" cy="365263"/>
          </a:xfrm>
        </p:spPr>
        <p:txBody>
          <a:bodyPr lIns="0" tIns="0" rIns="0" bIns="0" anchor="t" anchorCtr="0">
            <a:noAutofit/>
          </a:bodyPr>
          <a:lstStyle>
            <a:lvl1pPr algn="l">
              <a:defRPr sz="1575" b="0" i="0" cap="all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 dirty="0"/>
              <a:t>Klik om stijl te bewerken</a:t>
            </a:r>
            <a:endParaRPr lang="nl-BE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D28D0149-3A97-604B-9BE6-E2DBFB80D1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-1020000">
            <a:off x="145999" y="144315"/>
            <a:ext cx="540035" cy="540000"/>
          </a:xfrm>
        </p:spPr>
        <p:txBody>
          <a:bodyPr lIns="90000">
            <a:normAutofit/>
          </a:bodyPr>
          <a:lstStyle>
            <a:lvl1pPr marL="0" indent="0">
              <a:buFontTx/>
              <a:buNone/>
              <a:defRPr sz="375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302A52F0-F44A-A149-993E-6B15F4E4B7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4426" y="1257296"/>
            <a:ext cx="2667774" cy="3171528"/>
          </a:xfrm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21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grpSp>
        <p:nvGrpSpPr>
          <p:cNvPr id="15" name="Groep 14">
            <a:extLst>
              <a:ext uri="{FF2B5EF4-FFF2-40B4-BE49-F238E27FC236}">
                <a16:creationId xmlns:a16="http://schemas.microsoft.com/office/drawing/2014/main" id="{06CCD32A-839E-4E27-8E1B-E4F90043B899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55603F7F-2DA2-4EAB-AB52-71CE5F6CF674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 dirty="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8" name="Afbeelding 17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1F6E9971-68D1-4D54-A496-E37E907E187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54064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opsomming-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 flipH="1">
            <a:off x="3102992" y="-6123"/>
            <a:ext cx="6041290" cy="5149623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3102429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3102429 w 19456416"/>
              <a:gd name="connsiteY4" fmla="*/ 0 h 13716000"/>
              <a:gd name="connsiteX0" fmla="*/ 0 w 16353987"/>
              <a:gd name="connsiteY0" fmla="*/ 0 h 13764986"/>
              <a:gd name="connsiteX1" fmla="*/ 11558467 w 16353987"/>
              <a:gd name="connsiteY1" fmla="*/ 0 h 13764986"/>
              <a:gd name="connsiteX2" fmla="*/ 16353987 w 16353987"/>
              <a:gd name="connsiteY2" fmla="*/ 13716000 h 13764986"/>
              <a:gd name="connsiteX3" fmla="*/ 261257 w 16353987"/>
              <a:gd name="connsiteY3" fmla="*/ 13764986 h 13764986"/>
              <a:gd name="connsiteX4" fmla="*/ 0 w 16353987"/>
              <a:gd name="connsiteY4" fmla="*/ 0 h 13764986"/>
              <a:gd name="connsiteX0" fmla="*/ 130629 w 16092730"/>
              <a:gd name="connsiteY0" fmla="*/ 0 h 13781315"/>
              <a:gd name="connsiteX1" fmla="*/ 11297210 w 16092730"/>
              <a:gd name="connsiteY1" fmla="*/ 16329 h 13781315"/>
              <a:gd name="connsiteX2" fmla="*/ 16092730 w 16092730"/>
              <a:gd name="connsiteY2" fmla="*/ 13732329 h 13781315"/>
              <a:gd name="connsiteX3" fmla="*/ 0 w 16092730"/>
              <a:gd name="connsiteY3" fmla="*/ 13781315 h 13781315"/>
              <a:gd name="connsiteX4" fmla="*/ 130629 w 16092730"/>
              <a:gd name="connsiteY4" fmla="*/ 0 h 13781315"/>
              <a:gd name="connsiteX0" fmla="*/ 0 w 16109058"/>
              <a:gd name="connsiteY0" fmla="*/ 0 h 13781315"/>
              <a:gd name="connsiteX1" fmla="*/ 11313538 w 16109058"/>
              <a:gd name="connsiteY1" fmla="*/ 16329 h 13781315"/>
              <a:gd name="connsiteX2" fmla="*/ 16109058 w 16109058"/>
              <a:gd name="connsiteY2" fmla="*/ 13732329 h 13781315"/>
              <a:gd name="connsiteX3" fmla="*/ 16328 w 16109058"/>
              <a:gd name="connsiteY3" fmla="*/ 13781315 h 13781315"/>
              <a:gd name="connsiteX4" fmla="*/ 0 w 16109058"/>
              <a:gd name="connsiteY4" fmla="*/ 0 h 13781315"/>
              <a:gd name="connsiteX0" fmla="*/ 0 w 16109058"/>
              <a:gd name="connsiteY0" fmla="*/ 0 h 13732329"/>
              <a:gd name="connsiteX1" fmla="*/ 11313538 w 16109058"/>
              <a:gd name="connsiteY1" fmla="*/ 16329 h 13732329"/>
              <a:gd name="connsiteX2" fmla="*/ 16109058 w 16109058"/>
              <a:gd name="connsiteY2" fmla="*/ 13732329 h 13732329"/>
              <a:gd name="connsiteX3" fmla="*/ 16328 w 16109058"/>
              <a:gd name="connsiteY3" fmla="*/ 13732329 h 13732329"/>
              <a:gd name="connsiteX4" fmla="*/ 0 w 16109058"/>
              <a:gd name="connsiteY4" fmla="*/ 0 h 13732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09058" h="13732329">
                <a:moveTo>
                  <a:pt x="0" y="0"/>
                </a:moveTo>
                <a:lnTo>
                  <a:pt x="11313538" y="16329"/>
                </a:lnTo>
                <a:lnTo>
                  <a:pt x="16109058" y="13732329"/>
                </a:lnTo>
                <a:lnTo>
                  <a:pt x="16328" y="13732329"/>
                </a:lnTo>
                <a:cubicBezTo>
                  <a:pt x="10885" y="9138557"/>
                  <a:pt x="5443" y="4593772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E00103FA-706A-A74D-9AB7-73D79F55B2BF}"/>
              </a:ext>
            </a:extLst>
          </p:cNvPr>
          <p:cNvSpPr/>
          <p:nvPr userDrawn="1"/>
        </p:nvSpPr>
        <p:spPr>
          <a:xfrm>
            <a:off x="-4766" y="1934558"/>
            <a:ext cx="9150944" cy="3206892"/>
          </a:xfrm>
          <a:custGeom>
            <a:avLst/>
            <a:gdLst>
              <a:gd name="connsiteX0" fmla="*/ 0 w 24613200"/>
              <a:gd name="connsiteY0" fmla="*/ 0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0 h 4675608"/>
              <a:gd name="connsiteX0" fmla="*/ 0 w 24613200"/>
              <a:gd name="connsiteY0" fmla="*/ 1053548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1053548 h 4675608"/>
              <a:gd name="connsiteX0" fmla="*/ 0 w 24613200"/>
              <a:gd name="connsiteY0" fmla="*/ 582257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582257 h 4675608"/>
              <a:gd name="connsiteX0" fmla="*/ 114300 w 24613200"/>
              <a:gd name="connsiteY0" fmla="*/ 573430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114300 w 24613200"/>
              <a:gd name="connsiteY4" fmla="*/ 573430 h 4675608"/>
              <a:gd name="connsiteX0" fmla="*/ 0 w 24498900"/>
              <a:gd name="connsiteY0" fmla="*/ 573430 h 4675608"/>
              <a:gd name="connsiteX1" fmla="*/ 24498900 w 24498900"/>
              <a:gd name="connsiteY1" fmla="*/ 0 h 4675608"/>
              <a:gd name="connsiteX2" fmla="*/ 24498900 w 24498900"/>
              <a:gd name="connsiteY2" fmla="*/ 4675608 h 4675608"/>
              <a:gd name="connsiteX3" fmla="*/ 0 w 24498900"/>
              <a:gd name="connsiteY3" fmla="*/ 4631476 h 4675608"/>
              <a:gd name="connsiteX4" fmla="*/ 0 w 24498900"/>
              <a:gd name="connsiteY4" fmla="*/ 573430 h 4675608"/>
              <a:gd name="connsiteX0" fmla="*/ 0 w 24498900"/>
              <a:gd name="connsiteY0" fmla="*/ 573430 h 4631476"/>
              <a:gd name="connsiteX1" fmla="*/ 24498900 w 24498900"/>
              <a:gd name="connsiteY1" fmla="*/ 0 h 4631476"/>
              <a:gd name="connsiteX2" fmla="*/ 24384600 w 24498900"/>
              <a:gd name="connsiteY2" fmla="*/ 4622649 h 4631476"/>
              <a:gd name="connsiteX3" fmla="*/ 0 w 24498900"/>
              <a:gd name="connsiteY3" fmla="*/ 4631476 h 4631476"/>
              <a:gd name="connsiteX4" fmla="*/ 0 w 24498900"/>
              <a:gd name="connsiteY4" fmla="*/ 573430 h 4631476"/>
              <a:gd name="connsiteX0" fmla="*/ 0 w 24433586"/>
              <a:gd name="connsiteY0" fmla="*/ 573430 h 4631476"/>
              <a:gd name="connsiteX1" fmla="*/ 24433586 w 24433586"/>
              <a:gd name="connsiteY1" fmla="*/ 0 h 4631476"/>
              <a:gd name="connsiteX2" fmla="*/ 24384600 w 24433586"/>
              <a:gd name="connsiteY2" fmla="*/ 4622649 h 4631476"/>
              <a:gd name="connsiteX3" fmla="*/ 0 w 24433586"/>
              <a:gd name="connsiteY3" fmla="*/ 4631476 h 4631476"/>
              <a:gd name="connsiteX4" fmla="*/ 0 w 24433586"/>
              <a:gd name="connsiteY4" fmla="*/ 573430 h 4631476"/>
              <a:gd name="connsiteX0" fmla="*/ 0 w 24400929"/>
              <a:gd name="connsiteY0" fmla="*/ 564603 h 4622649"/>
              <a:gd name="connsiteX1" fmla="*/ 24400929 w 24400929"/>
              <a:gd name="connsiteY1" fmla="*/ 0 h 4622649"/>
              <a:gd name="connsiteX2" fmla="*/ 24384600 w 24400929"/>
              <a:gd name="connsiteY2" fmla="*/ 4613822 h 4622649"/>
              <a:gd name="connsiteX3" fmla="*/ 0 w 24400929"/>
              <a:gd name="connsiteY3" fmla="*/ 4622649 h 4622649"/>
              <a:gd name="connsiteX4" fmla="*/ 0 w 24400929"/>
              <a:gd name="connsiteY4" fmla="*/ 564603 h 4622649"/>
              <a:gd name="connsiteX0" fmla="*/ 0 w 24400929"/>
              <a:gd name="connsiteY0" fmla="*/ 564603 h 4622649"/>
              <a:gd name="connsiteX1" fmla="*/ 24400929 w 24400929"/>
              <a:gd name="connsiteY1" fmla="*/ 0 h 4622649"/>
              <a:gd name="connsiteX2" fmla="*/ 24384600 w 24400929"/>
              <a:gd name="connsiteY2" fmla="*/ 4613822 h 4622649"/>
              <a:gd name="connsiteX3" fmla="*/ 0 w 24400929"/>
              <a:gd name="connsiteY3" fmla="*/ 4622649 h 4622649"/>
              <a:gd name="connsiteX4" fmla="*/ 0 w 24400929"/>
              <a:gd name="connsiteY4" fmla="*/ 564603 h 4622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00929" h="4622649">
                <a:moveTo>
                  <a:pt x="0" y="564603"/>
                </a:moveTo>
                <a:lnTo>
                  <a:pt x="24400929" y="0"/>
                </a:lnTo>
                <a:lnTo>
                  <a:pt x="24384600" y="4613822"/>
                </a:lnTo>
                <a:lnTo>
                  <a:pt x="0" y="4622649"/>
                </a:lnTo>
                <a:lnTo>
                  <a:pt x="0" y="56460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0" name="Rechte verbindingslijn 29">
            <a:extLst>
              <a:ext uri="{FF2B5EF4-FFF2-40B4-BE49-F238E27FC236}">
                <a16:creationId xmlns:a16="http://schemas.microsoft.com/office/drawing/2014/main" id="{2CAF0322-D61C-CF4A-B600-B09F14B33EE7}"/>
              </a:ext>
            </a:extLst>
          </p:cNvPr>
          <p:cNvCxnSpPr>
            <a:cxnSpLocks/>
          </p:cNvCxnSpPr>
          <p:nvPr userDrawn="1"/>
        </p:nvCxnSpPr>
        <p:spPr>
          <a:xfrm flipV="1">
            <a:off x="-214" y="4546658"/>
            <a:ext cx="9144614" cy="40034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84B73510-C749-6646-8714-572D5F410A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82362" y="4757765"/>
            <a:ext cx="1480182" cy="192253"/>
          </a:xfrm>
          <a:prstGeom prst="rect">
            <a:avLst/>
          </a:prstGeom>
        </p:spPr>
      </p:pic>
      <p:sp>
        <p:nvSpPr>
          <p:cNvPr id="19" name="Tijdelijke aanduiding voor afbeelding 4">
            <a:extLst>
              <a:ext uri="{FF2B5EF4-FFF2-40B4-BE49-F238E27FC236}">
                <a16:creationId xmlns:a16="http://schemas.microsoft.com/office/drawing/2014/main" id="{8B912102-9D25-844D-B33B-B0F1D6B4E3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106357" y="1843087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0" name="Tijdelijke aanduiding voor afbeelding 4">
            <a:extLst>
              <a:ext uri="{FF2B5EF4-FFF2-40B4-BE49-F238E27FC236}">
                <a16:creationId xmlns:a16="http://schemas.microsoft.com/office/drawing/2014/main" id="{5C8F3EA5-AEEA-7344-9B6F-9C775118630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096616" y="1843087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1" name="Tijdelijke aanduiding voor afbeelding 4">
            <a:extLst>
              <a:ext uri="{FF2B5EF4-FFF2-40B4-BE49-F238E27FC236}">
                <a16:creationId xmlns:a16="http://schemas.microsoft.com/office/drawing/2014/main" id="{F05BB736-0318-6344-845F-60A1B40E2A4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090250" y="1843087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2" name="Tijdelijke aanduiding voor tekst 9">
            <a:extLst>
              <a:ext uri="{FF2B5EF4-FFF2-40B4-BE49-F238E27FC236}">
                <a16:creationId xmlns:a16="http://schemas.microsoft.com/office/drawing/2014/main" id="{66F04BA5-469B-6746-90F7-115E212A4FC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11051" y="2982761"/>
            <a:ext cx="1752711" cy="242473"/>
          </a:xfrm>
        </p:spPr>
        <p:txBody>
          <a:bodyPr lIns="0" tIns="0" rIns="0" bIns="0" anchor="t" anchorCtr="0">
            <a:noAutofit/>
          </a:bodyPr>
          <a:lstStyle>
            <a:lvl1pPr marL="0" indent="0" algn="ctr">
              <a:buNone/>
              <a:defRPr sz="1575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31B54F6B-2F43-E246-9A6D-30417B67894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14425" y="3310161"/>
            <a:ext cx="1749714" cy="833436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275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AB0964BA-FF16-314B-A42E-780AB72C6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86036"/>
            <a:ext cx="3303729" cy="1144854"/>
          </a:xfrm>
        </p:spPr>
        <p:txBody>
          <a:bodyPr lIns="0" tIns="0" rIns="0" bIns="0" anchor="t" anchorCtr="0">
            <a:noAutofit/>
          </a:bodyPr>
          <a:lstStyle>
            <a:lvl1pPr algn="l">
              <a:defRPr sz="3750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 dirty="0"/>
              <a:t>Klik om stijl te bewerken</a:t>
            </a:r>
            <a:endParaRPr lang="nl-BE" dirty="0"/>
          </a:p>
        </p:txBody>
      </p:sp>
      <p:sp>
        <p:nvSpPr>
          <p:cNvPr id="23" name="Tijdelijke aanduiding voor afbeelding 4">
            <a:extLst>
              <a:ext uri="{FF2B5EF4-FFF2-40B4-BE49-F238E27FC236}">
                <a16:creationId xmlns:a16="http://schemas.microsoft.com/office/drawing/2014/main" id="{E351B884-85E2-3A42-BECE-12963E8D80AF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083871" y="1843087"/>
            <a:ext cx="962086" cy="96202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FontTx/>
              <a:buNone/>
              <a:defRPr sz="56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4" name="Tijdelijke aanduiding voor tekst 9">
            <a:extLst>
              <a:ext uri="{FF2B5EF4-FFF2-40B4-BE49-F238E27FC236}">
                <a16:creationId xmlns:a16="http://schemas.microsoft.com/office/drawing/2014/main" id="{62708F5E-4515-6E49-A7BD-5558A5E1E5C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701296" y="2982761"/>
            <a:ext cx="1752711" cy="242473"/>
          </a:xfrm>
        </p:spPr>
        <p:txBody>
          <a:bodyPr lIns="0" tIns="0" rIns="0" bIns="0" anchor="t" anchorCtr="0">
            <a:noAutofit/>
          </a:bodyPr>
          <a:lstStyle>
            <a:lvl1pPr marL="0" indent="0" algn="ctr">
              <a:buNone/>
              <a:defRPr sz="1575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5" name="Tijdelijke aanduiding voor tekst 10">
            <a:extLst>
              <a:ext uri="{FF2B5EF4-FFF2-40B4-BE49-F238E27FC236}">
                <a16:creationId xmlns:a16="http://schemas.microsoft.com/office/drawing/2014/main" id="{1070DC98-7C84-C341-A3F9-3879DBA175B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701296" y="3310161"/>
            <a:ext cx="1749714" cy="833436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275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6" name="Tijdelijke aanduiding voor tekst 9">
            <a:extLst>
              <a:ext uri="{FF2B5EF4-FFF2-40B4-BE49-F238E27FC236}">
                <a16:creationId xmlns:a16="http://schemas.microsoft.com/office/drawing/2014/main" id="{60056A1D-B766-0E48-A696-529D3B98108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688168" y="2982761"/>
            <a:ext cx="1752711" cy="242473"/>
          </a:xfrm>
        </p:spPr>
        <p:txBody>
          <a:bodyPr lIns="0" tIns="0" rIns="0" bIns="0" anchor="t" anchorCtr="0">
            <a:noAutofit/>
          </a:bodyPr>
          <a:lstStyle>
            <a:lvl1pPr marL="0" indent="0" algn="ctr">
              <a:buNone/>
              <a:defRPr sz="1575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7" name="Tijdelijke aanduiding voor tekst 10">
            <a:extLst>
              <a:ext uri="{FF2B5EF4-FFF2-40B4-BE49-F238E27FC236}">
                <a16:creationId xmlns:a16="http://schemas.microsoft.com/office/drawing/2014/main" id="{2D4362DB-EF3C-C746-96A9-FC9F96F9FE5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688167" y="3310161"/>
            <a:ext cx="1749714" cy="833436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275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28" name="Tijdelijke aanduiding voor tekst 9">
            <a:extLst>
              <a:ext uri="{FF2B5EF4-FFF2-40B4-BE49-F238E27FC236}">
                <a16:creationId xmlns:a16="http://schemas.microsoft.com/office/drawing/2014/main" id="{92FDDA4B-9BA2-DF4C-A1BB-5E81B2A56B7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678036" y="2982761"/>
            <a:ext cx="1752711" cy="242473"/>
          </a:xfrm>
        </p:spPr>
        <p:txBody>
          <a:bodyPr lIns="0" tIns="0" rIns="0" bIns="0" anchor="t" anchorCtr="0">
            <a:noAutofit/>
          </a:bodyPr>
          <a:lstStyle>
            <a:lvl1pPr marL="0" indent="0" algn="ctr">
              <a:buNone/>
              <a:defRPr sz="1575" cap="all" baseline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34" name="Tijdelijke aanduiding voor tekst 10">
            <a:extLst>
              <a:ext uri="{FF2B5EF4-FFF2-40B4-BE49-F238E27FC236}">
                <a16:creationId xmlns:a16="http://schemas.microsoft.com/office/drawing/2014/main" id="{7FDBB1FB-5CE5-4E42-A403-C8528C2C11D6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678036" y="3310161"/>
            <a:ext cx="1749714" cy="833436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275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grpSp>
        <p:nvGrpSpPr>
          <p:cNvPr id="32" name="Groep 31">
            <a:extLst>
              <a:ext uri="{FF2B5EF4-FFF2-40B4-BE49-F238E27FC236}">
                <a16:creationId xmlns:a16="http://schemas.microsoft.com/office/drawing/2014/main" id="{DCE29C3F-41C2-4D82-9515-BE9200E20227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4A504F47-1F5D-4E2E-9FA2-E23F96B5F060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 dirty="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36" name="Afbeelding 35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69C77DD6-0265-43A8-B4C8-910C6E91D0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172577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Titel+Tekstx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E00103FA-706A-A74D-9AB7-73D79F55B2BF}"/>
              </a:ext>
            </a:extLst>
          </p:cNvPr>
          <p:cNvSpPr/>
          <p:nvPr userDrawn="1"/>
        </p:nvSpPr>
        <p:spPr>
          <a:xfrm>
            <a:off x="-9773" y="1297296"/>
            <a:ext cx="9142969" cy="3850956"/>
          </a:xfrm>
          <a:custGeom>
            <a:avLst/>
            <a:gdLst>
              <a:gd name="connsiteX0" fmla="*/ 0 w 24613200"/>
              <a:gd name="connsiteY0" fmla="*/ 0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0 h 4675608"/>
              <a:gd name="connsiteX0" fmla="*/ 0 w 24613200"/>
              <a:gd name="connsiteY0" fmla="*/ 1053548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1053548 h 4675608"/>
              <a:gd name="connsiteX0" fmla="*/ 0 w 24613200"/>
              <a:gd name="connsiteY0" fmla="*/ 582257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582257 h 4675608"/>
              <a:gd name="connsiteX0" fmla="*/ 0 w 24613200"/>
              <a:gd name="connsiteY0" fmla="*/ 496077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0 w 24613200"/>
              <a:gd name="connsiteY4" fmla="*/ 496077 h 4675608"/>
              <a:gd name="connsiteX0" fmla="*/ 21265 w 24613200"/>
              <a:gd name="connsiteY0" fmla="*/ 476926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21265 w 24613200"/>
              <a:gd name="connsiteY4" fmla="*/ 476926 h 4675608"/>
              <a:gd name="connsiteX0" fmla="*/ 119236 w 24613200"/>
              <a:gd name="connsiteY0" fmla="*/ 476926 h 4675608"/>
              <a:gd name="connsiteX1" fmla="*/ 24613200 w 24613200"/>
              <a:gd name="connsiteY1" fmla="*/ 0 h 4675608"/>
              <a:gd name="connsiteX2" fmla="*/ 24613200 w 24613200"/>
              <a:gd name="connsiteY2" fmla="*/ 4675608 h 4675608"/>
              <a:gd name="connsiteX3" fmla="*/ 0 w 24613200"/>
              <a:gd name="connsiteY3" fmla="*/ 4675608 h 4675608"/>
              <a:gd name="connsiteX4" fmla="*/ 119236 w 24613200"/>
              <a:gd name="connsiteY4" fmla="*/ 476926 h 4675608"/>
              <a:gd name="connsiteX0" fmla="*/ 0 w 24493964"/>
              <a:gd name="connsiteY0" fmla="*/ 476926 h 4675608"/>
              <a:gd name="connsiteX1" fmla="*/ 24493964 w 24493964"/>
              <a:gd name="connsiteY1" fmla="*/ 0 h 4675608"/>
              <a:gd name="connsiteX2" fmla="*/ 24493964 w 24493964"/>
              <a:gd name="connsiteY2" fmla="*/ 4675608 h 4675608"/>
              <a:gd name="connsiteX3" fmla="*/ 11392 w 24493964"/>
              <a:gd name="connsiteY3" fmla="*/ 4624140 h 4675608"/>
              <a:gd name="connsiteX4" fmla="*/ 0 w 24493964"/>
              <a:gd name="connsiteY4" fmla="*/ 476926 h 4675608"/>
              <a:gd name="connsiteX0" fmla="*/ 0 w 24493964"/>
              <a:gd name="connsiteY0" fmla="*/ 476926 h 4624140"/>
              <a:gd name="connsiteX1" fmla="*/ 24493964 w 24493964"/>
              <a:gd name="connsiteY1" fmla="*/ 0 h 4624140"/>
              <a:gd name="connsiteX2" fmla="*/ 24379664 w 24493964"/>
              <a:gd name="connsiteY2" fmla="*/ 4616787 h 4624140"/>
              <a:gd name="connsiteX3" fmla="*/ 11392 w 24493964"/>
              <a:gd name="connsiteY3" fmla="*/ 4624140 h 4624140"/>
              <a:gd name="connsiteX4" fmla="*/ 0 w 24493964"/>
              <a:gd name="connsiteY4" fmla="*/ 476926 h 4624140"/>
              <a:gd name="connsiteX0" fmla="*/ 0 w 24379664"/>
              <a:gd name="connsiteY0" fmla="*/ 476926 h 4624140"/>
              <a:gd name="connsiteX1" fmla="*/ 24330678 w 24379664"/>
              <a:gd name="connsiteY1" fmla="*/ 0 h 4624140"/>
              <a:gd name="connsiteX2" fmla="*/ 24379664 w 24379664"/>
              <a:gd name="connsiteY2" fmla="*/ 4616787 h 4624140"/>
              <a:gd name="connsiteX3" fmla="*/ 11392 w 24379664"/>
              <a:gd name="connsiteY3" fmla="*/ 4624140 h 4624140"/>
              <a:gd name="connsiteX4" fmla="*/ 0 w 24379664"/>
              <a:gd name="connsiteY4" fmla="*/ 476926 h 4624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79664" h="4624140">
                <a:moveTo>
                  <a:pt x="0" y="476926"/>
                </a:moveTo>
                <a:lnTo>
                  <a:pt x="24330678" y="0"/>
                </a:lnTo>
                <a:lnTo>
                  <a:pt x="24379664" y="4616787"/>
                </a:lnTo>
                <a:lnTo>
                  <a:pt x="11392" y="4624140"/>
                </a:lnTo>
                <a:cubicBezTo>
                  <a:pt x="7595" y="3241735"/>
                  <a:pt x="3797" y="1859331"/>
                  <a:pt x="0" y="4769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 flipH="1">
            <a:off x="3102992" y="-6123"/>
            <a:ext cx="6048155" cy="5149623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3347357 w 19456416"/>
              <a:gd name="connsiteY3" fmla="*/ 13716000 h 13716000"/>
              <a:gd name="connsiteX4" fmla="*/ 0 w 19456416"/>
              <a:gd name="connsiteY4" fmla="*/ 0 h 13716000"/>
              <a:gd name="connsiteX0" fmla="*/ 32657 w 16109059"/>
              <a:gd name="connsiteY0" fmla="*/ 16328 h 13716000"/>
              <a:gd name="connsiteX1" fmla="*/ 11313539 w 16109059"/>
              <a:gd name="connsiteY1" fmla="*/ 0 h 13716000"/>
              <a:gd name="connsiteX2" fmla="*/ 16109059 w 16109059"/>
              <a:gd name="connsiteY2" fmla="*/ 13716000 h 13716000"/>
              <a:gd name="connsiteX3" fmla="*/ 0 w 16109059"/>
              <a:gd name="connsiteY3" fmla="*/ 13716000 h 13716000"/>
              <a:gd name="connsiteX4" fmla="*/ 32657 w 16109059"/>
              <a:gd name="connsiteY4" fmla="*/ 16328 h 13716000"/>
              <a:gd name="connsiteX0" fmla="*/ 3142 w 16112201"/>
              <a:gd name="connsiteY0" fmla="*/ 0 h 13716000"/>
              <a:gd name="connsiteX1" fmla="*/ 11316681 w 16112201"/>
              <a:gd name="connsiteY1" fmla="*/ 0 h 13716000"/>
              <a:gd name="connsiteX2" fmla="*/ 16112201 w 16112201"/>
              <a:gd name="connsiteY2" fmla="*/ 13716000 h 13716000"/>
              <a:gd name="connsiteX3" fmla="*/ 3142 w 16112201"/>
              <a:gd name="connsiteY3" fmla="*/ 13716000 h 13716000"/>
              <a:gd name="connsiteX4" fmla="*/ 3142 w 16112201"/>
              <a:gd name="connsiteY4" fmla="*/ 0 h 13716000"/>
              <a:gd name="connsiteX0" fmla="*/ 1977 w 16127364"/>
              <a:gd name="connsiteY0" fmla="*/ 0 h 13732329"/>
              <a:gd name="connsiteX1" fmla="*/ 11331844 w 16127364"/>
              <a:gd name="connsiteY1" fmla="*/ 16329 h 13732329"/>
              <a:gd name="connsiteX2" fmla="*/ 16127364 w 16127364"/>
              <a:gd name="connsiteY2" fmla="*/ 13732329 h 13732329"/>
              <a:gd name="connsiteX3" fmla="*/ 18305 w 16127364"/>
              <a:gd name="connsiteY3" fmla="*/ 13732329 h 13732329"/>
              <a:gd name="connsiteX4" fmla="*/ 1977 w 16127364"/>
              <a:gd name="connsiteY4" fmla="*/ 0 h 13732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27364" h="13732329">
                <a:moveTo>
                  <a:pt x="1977" y="0"/>
                </a:moveTo>
                <a:lnTo>
                  <a:pt x="11331844" y="16329"/>
                </a:lnTo>
                <a:lnTo>
                  <a:pt x="16127364" y="13732329"/>
                </a:lnTo>
                <a:lnTo>
                  <a:pt x="18305" y="13732329"/>
                </a:lnTo>
                <a:cubicBezTo>
                  <a:pt x="29191" y="9165772"/>
                  <a:pt x="-8909" y="4566557"/>
                  <a:pt x="19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750"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4B8B8B8F-91EC-4042-AFC6-5594D521AF94}"/>
              </a:ext>
            </a:extLst>
          </p:cNvPr>
          <p:cNvCxnSpPr>
            <a:cxnSpLocks/>
          </p:cNvCxnSpPr>
          <p:nvPr userDrawn="1"/>
        </p:nvCxnSpPr>
        <p:spPr>
          <a:xfrm flipV="1">
            <a:off x="-214" y="4546658"/>
            <a:ext cx="9144614" cy="40034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84B73510-C749-6646-8714-572D5F410A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82362" y="4757765"/>
            <a:ext cx="1480182" cy="192253"/>
          </a:xfrm>
          <a:prstGeom prst="rect">
            <a:avLst/>
          </a:prstGeom>
        </p:spPr>
      </p:pic>
      <p:sp>
        <p:nvSpPr>
          <p:cNvPr id="22" name="Tijdelijke aanduiding voor tekst 9">
            <a:extLst>
              <a:ext uri="{FF2B5EF4-FFF2-40B4-BE49-F238E27FC236}">
                <a16:creationId xmlns:a16="http://schemas.microsoft.com/office/drawing/2014/main" id="{66F04BA5-469B-6746-90F7-115E212A4FC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14426" y="2259751"/>
            <a:ext cx="3745144" cy="1450184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2625" cap="none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31B54F6B-2F43-E246-9A6D-30417B67894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96132" y="2473416"/>
            <a:ext cx="3745144" cy="1298484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10000"/>
              </a:lnSpc>
              <a:buNone/>
              <a:defRPr sz="1275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AB0964BA-FF16-314B-A42E-780AB72C6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686036"/>
            <a:ext cx="3303729" cy="1144854"/>
          </a:xfrm>
        </p:spPr>
        <p:txBody>
          <a:bodyPr lIns="0" tIns="0" rIns="0" bIns="0" anchor="t" anchorCtr="0">
            <a:noAutofit/>
          </a:bodyPr>
          <a:lstStyle>
            <a:lvl1pPr algn="l">
              <a:defRPr sz="3750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 dirty="0"/>
              <a:t>Klik om stijl te bewerken</a:t>
            </a:r>
            <a:endParaRPr lang="nl-BE" dirty="0"/>
          </a:p>
        </p:txBody>
      </p:sp>
      <p:grpSp>
        <p:nvGrpSpPr>
          <p:cNvPr id="16" name="Groep 15">
            <a:extLst>
              <a:ext uri="{FF2B5EF4-FFF2-40B4-BE49-F238E27FC236}">
                <a16:creationId xmlns:a16="http://schemas.microsoft.com/office/drawing/2014/main" id="{6A1284B5-177D-4C8B-9C22-3785B1C6A2DC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A87047E5-2F6E-499E-9D81-69298513C5E9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 dirty="0">
                <a:ln>
                  <a:noFill/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9" name="Afbeelding 18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F83B82DF-4BA3-4B5D-AD8D-E3340210B9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89833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2_TEKSTSLIDE (titel boven + 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 dirty="0"/>
              <a:t>Calibri, groen, 32 pt, bold, bovenaan gelijnd</a:t>
            </a:r>
            <a:endParaRPr lang="en-US" dirty="0"/>
          </a:p>
        </p:txBody>
      </p:sp>
      <p:sp>
        <p:nvSpPr>
          <p:cNvPr id="3" name="Tijdelijke aanduiding voor tekst 4">
            <a:extLst>
              <a:ext uri="{FF2B5EF4-FFF2-40B4-BE49-F238E27FC236}">
                <a16:creationId xmlns:a16="http://schemas.microsoft.com/office/drawing/2014/main" id="{D7E9FAB7-9770-424C-9513-3980BA23BB0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9381" y="1361602"/>
            <a:ext cx="7995340" cy="29183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 dirty="0"/>
              <a:t>Calibri antraciet grijs, 20 pt</a:t>
            </a:r>
          </a:p>
          <a:p>
            <a:pPr lvl="1"/>
            <a:r>
              <a:rPr lang="nl-BE" dirty="0"/>
              <a:t>Calibri, antractiet grijs, 18 pt</a:t>
            </a:r>
          </a:p>
          <a:p>
            <a:pPr lvl="2"/>
            <a:r>
              <a:rPr lang="nl-BE" dirty="0"/>
              <a:t>Calibri, antraciet grijs, 16 pt </a:t>
            </a:r>
          </a:p>
        </p:txBody>
      </p:sp>
    </p:spTree>
    <p:extLst>
      <p:ext uri="{BB962C8B-B14F-4D97-AF65-F5344CB8AC3E}">
        <p14:creationId xmlns:p14="http://schemas.microsoft.com/office/powerpoint/2010/main" val="18000951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io-Ein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>
            <a:off x="-1" y="0"/>
            <a:ext cx="7296631" cy="5143500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56416" h="13716000">
                <a:moveTo>
                  <a:pt x="0" y="0"/>
                </a:moveTo>
                <a:lnTo>
                  <a:pt x="14660896" y="0"/>
                </a:lnTo>
                <a:lnTo>
                  <a:pt x="19456416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2675" y="876150"/>
            <a:ext cx="5707119" cy="2536588"/>
          </a:xfrm>
        </p:spPr>
        <p:txBody>
          <a:bodyPr lIns="0" tIns="0" rIns="0" bIns="0" anchor="t" anchorCtr="0">
            <a:noAutofit/>
          </a:bodyPr>
          <a:lstStyle>
            <a:lvl1pPr algn="l">
              <a:defRPr sz="6375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 dirty="0"/>
              <a:t>Klik om stijl te bewerken</a:t>
            </a:r>
            <a:endParaRPr lang="nl-BE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4DF2F196-C7EA-0941-9427-00F2502C1B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0223" y="923927"/>
            <a:ext cx="2333777" cy="904875"/>
          </a:xfrm>
          <a:prstGeom prst="rect">
            <a:avLst/>
          </a:prstGeom>
        </p:spPr>
      </p:pic>
      <p:pic>
        <p:nvPicPr>
          <p:cNvPr id="8" name="Afbeelding 7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1B95D3E6-C6F7-4E32-A945-8686F04944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6136" y="4427845"/>
            <a:ext cx="1044569" cy="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918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3_TEKSTLIDE (tekst links + beeld rech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8EB865A-83CF-BE40-9441-6A22E8563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 dirty="0"/>
              <a:t>Calibri, groen, 32 pt, bold, bovenaan gelijnd</a:t>
            </a:r>
            <a:endParaRPr lang="en-US" dirty="0"/>
          </a:p>
        </p:txBody>
      </p:sp>
      <p:sp>
        <p:nvSpPr>
          <p:cNvPr id="6" name="Tijdelijke aanduiding voor afbeelding 8">
            <a:extLst>
              <a:ext uri="{FF2B5EF4-FFF2-40B4-BE49-F238E27FC236}">
                <a16:creationId xmlns:a16="http://schemas.microsoft.com/office/drawing/2014/main" id="{28834C2F-D4D2-F84E-AB9B-8484E82F57FB}"/>
              </a:ext>
            </a:extLst>
          </p:cNvPr>
          <p:cNvSpPr>
            <a:spLocks noGrp="1"/>
          </p:cNvSpPr>
          <p:nvPr>
            <p:ph type="pic" sz="half" idx="13"/>
          </p:nvPr>
        </p:nvSpPr>
        <p:spPr>
          <a:xfrm>
            <a:off x="4572001" y="1361602"/>
            <a:ext cx="4283241" cy="2918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E38BDBCA-38FC-7E40-8AC2-3C46ADC482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9380" y="1361602"/>
            <a:ext cx="4027670" cy="29183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 dirty="0"/>
              <a:t>Calibri antraciet grijs, 20 pt</a:t>
            </a:r>
          </a:p>
          <a:p>
            <a:pPr lvl="1"/>
            <a:r>
              <a:rPr lang="nl-BE" dirty="0"/>
              <a:t>Calibri, antractiet grijs, 18 pt</a:t>
            </a:r>
          </a:p>
          <a:p>
            <a:pPr lvl="2"/>
            <a:r>
              <a:rPr lang="nl-BE" dirty="0"/>
              <a:t>Calibri, antraciet grijs, 16 pt </a:t>
            </a:r>
          </a:p>
        </p:txBody>
      </p:sp>
    </p:spTree>
    <p:extLst>
      <p:ext uri="{BB962C8B-B14F-4D97-AF65-F5344CB8AC3E}">
        <p14:creationId xmlns:p14="http://schemas.microsoft.com/office/powerpoint/2010/main" val="957200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4_TEKSTLIDE (tekst rechts + beeld lin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8EB865A-83CF-BE40-9441-6A22E8563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 dirty="0"/>
              <a:t>Calibri, groen, 32 pt, bold, bovenaan gelijnd</a:t>
            </a:r>
            <a:endParaRPr lang="en-US" dirty="0"/>
          </a:p>
        </p:txBody>
      </p:sp>
      <p:sp>
        <p:nvSpPr>
          <p:cNvPr id="6" name="Tijdelijke aanduiding voor afbeelding 8">
            <a:extLst>
              <a:ext uri="{FF2B5EF4-FFF2-40B4-BE49-F238E27FC236}">
                <a16:creationId xmlns:a16="http://schemas.microsoft.com/office/drawing/2014/main" id="{28834C2F-D4D2-F84E-AB9B-8484E82F57FB}"/>
              </a:ext>
            </a:extLst>
          </p:cNvPr>
          <p:cNvSpPr>
            <a:spLocks noGrp="1"/>
          </p:cNvSpPr>
          <p:nvPr>
            <p:ph type="pic" sz="half" idx="13"/>
          </p:nvPr>
        </p:nvSpPr>
        <p:spPr>
          <a:xfrm>
            <a:off x="303030" y="1361602"/>
            <a:ext cx="4283241" cy="2918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E38BDBCA-38FC-7E40-8AC2-3C46ADC482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32152" y="1361602"/>
            <a:ext cx="4027670" cy="29183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 dirty="0"/>
              <a:t>Calibri antraciet grijs, 20 pt</a:t>
            </a:r>
          </a:p>
          <a:p>
            <a:pPr lvl="1"/>
            <a:r>
              <a:rPr lang="nl-BE" dirty="0"/>
              <a:t>Calibri, antractiet grijs, 18 pt</a:t>
            </a:r>
          </a:p>
          <a:p>
            <a:pPr lvl="2"/>
            <a:r>
              <a:rPr lang="nl-BE" dirty="0"/>
              <a:t>Calibri, antraciet grijs, 16 pt </a:t>
            </a:r>
          </a:p>
        </p:txBody>
      </p:sp>
    </p:spTree>
    <p:extLst>
      <p:ext uri="{BB962C8B-B14F-4D97-AF65-F5344CB8AC3E}">
        <p14:creationId xmlns:p14="http://schemas.microsoft.com/office/powerpoint/2010/main" val="1920872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.6_TEKSTLIDE (drie kolommen + achtergro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B4615F5-6B99-134B-BA14-F885568F7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 dirty="0"/>
              <a:t>Calibri, groen, 32 pt, bold, bovenaan gelijnd</a:t>
            </a:r>
            <a:endParaRPr lang="en-US" dirty="0"/>
          </a:p>
        </p:txBody>
      </p:sp>
      <p:sp>
        <p:nvSpPr>
          <p:cNvPr id="16" name="Tijdelijke aanduiding voor tekst 4">
            <a:extLst>
              <a:ext uri="{FF2B5EF4-FFF2-40B4-BE49-F238E27FC236}">
                <a16:creationId xmlns:a16="http://schemas.microsoft.com/office/drawing/2014/main" id="{96CD30C3-DC28-400C-A49E-176E63724AD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9380" y="1361602"/>
            <a:ext cx="2610000" cy="2918300"/>
          </a:xfrm>
          <a:prstGeom prst="rect">
            <a:avLst/>
          </a:prstGeom>
          <a:solidFill>
            <a:srgbClr val="00B050">
              <a:alpha val="4000"/>
            </a:srgbClr>
          </a:solidFill>
        </p:spPr>
        <p:txBody>
          <a:bodyPr lIns="0" tIns="0" rIns="0" bIns="0"/>
          <a:lstStyle>
            <a:lvl1pPr>
              <a:defRPr sz="16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 dirty="0" err="1"/>
              <a:t>Calibri</a:t>
            </a:r>
            <a:r>
              <a:rPr lang="nl-BE" dirty="0"/>
              <a:t> antraciet grijs, 16 </a:t>
            </a:r>
            <a:r>
              <a:rPr lang="nl-BE" dirty="0" err="1"/>
              <a:t>pt</a:t>
            </a:r>
            <a:endParaRPr lang="nl-BE" dirty="0"/>
          </a:p>
        </p:txBody>
      </p:sp>
      <p:sp>
        <p:nvSpPr>
          <p:cNvPr id="14" name="Tijdelijke aanduiding voor tekst 4">
            <a:extLst>
              <a:ext uri="{FF2B5EF4-FFF2-40B4-BE49-F238E27FC236}">
                <a16:creationId xmlns:a16="http://schemas.microsoft.com/office/drawing/2014/main" id="{5D8FA13E-AFF2-4085-9D73-2E417BF6CC8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267000" y="1361602"/>
            <a:ext cx="2610000" cy="2918300"/>
          </a:xfrm>
          <a:prstGeom prst="rect">
            <a:avLst/>
          </a:prstGeom>
          <a:solidFill>
            <a:srgbClr val="00B050">
              <a:alpha val="4000"/>
            </a:srgbClr>
          </a:solidFill>
        </p:spPr>
        <p:txBody>
          <a:bodyPr lIns="0" tIns="0" rIns="0" bIns="0"/>
          <a:lstStyle>
            <a:lvl1pPr>
              <a:defRPr sz="16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 dirty="0" err="1"/>
              <a:t>Calibri</a:t>
            </a:r>
            <a:r>
              <a:rPr lang="nl-BE" dirty="0"/>
              <a:t> antraciet grijs, 16 </a:t>
            </a:r>
            <a:r>
              <a:rPr lang="nl-BE" dirty="0" err="1"/>
              <a:t>pt</a:t>
            </a:r>
            <a:endParaRPr lang="nl-BE" dirty="0"/>
          </a:p>
        </p:txBody>
      </p:sp>
      <p:sp>
        <p:nvSpPr>
          <p:cNvPr id="15" name="Tijdelijke aanduiding voor tekst 4">
            <a:extLst>
              <a:ext uri="{FF2B5EF4-FFF2-40B4-BE49-F238E27FC236}">
                <a16:creationId xmlns:a16="http://schemas.microsoft.com/office/drawing/2014/main" id="{B77492B6-1416-4A63-9386-FA96B47E2853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245241" y="1361602"/>
            <a:ext cx="2610000" cy="2918300"/>
          </a:xfrm>
          <a:prstGeom prst="rect">
            <a:avLst/>
          </a:prstGeom>
          <a:solidFill>
            <a:srgbClr val="00B050">
              <a:alpha val="4000"/>
            </a:srgbClr>
          </a:solidFill>
        </p:spPr>
        <p:txBody>
          <a:bodyPr lIns="0" tIns="0" rIns="0" bIns="0"/>
          <a:lstStyle>
            <a:lvl1pPr>
              <a:defRPr sz="1600">
                <a:solidFill>
                  <a:srgbClr val="535353"/>
                </a:solidFill>
              </a:defRPr>
            </a:lvl1pPr>
            <a:lvl2pPr>
              <a:defRPr sz="1800">
                <a:solidFill>
                  <a:srgbClr val="535353"/>
                </a:solidFill>
              </a:defRPr>
            </a:lvl2pPr>
            <a:lvl3pPr>
              <a:defRPr sz="1600">
                <a:solidFill>
                  <a:srgbClr val="535353"/>
                </a:solidFill>
              </a:defRPr>
            </a:lvl3pPr>
          </a:lstStyle>
          <a:p>
            <a:r>
              <a:rPr lang="nl-BE" dirty="0" err="1"/>
              <a:t>Calibri</a:t>
            </a:r>
            <a:r>
              <a:rPr lang="nl-BE" dirty="0"/>
              <a:t> antraciet grijs, 16 </a:t>
            </a:r>
            <a:r>
              <a:rPr lang="nl-BE" dirty="0" err="1"/>
              <a:t>pt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85993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7_beeld + titel bov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0C6DC67E-A4A8-8046-9F48-8618BD576C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9144000" cy="4860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GB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B4615F5-6B99-134B-BA14-F885568F7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9941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 dirty="0"/>
              <a:t>Calibri, groen, 32 pt, bold, bovenaan gelijnd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7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8_beeld + titel mid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0C6DC67E-A4A8-8046-9F48-8618BD576C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611" cy="4860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GB" dirty="0"/>
          </a:p>
        </p:txBody>
      </p:sp>
      <p:sp>
        <p:nvSpPr>
          <p:cNvPr id="12" name="Title Text">
            <a:extLst>
              <a:ext uri="{FF2B5EF4-FFF2-40B4-BE49-F238E27FC236}">
                <a16:creationId xmlns:a16="http://schemas.microsoft.com/office/drawing/2014/main" id="{878582A4-FFFA-4997-8F8D-897F84FF341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09380" y="851821"/>
            <a:ext cx="7241994" cy="1441003"/>
          </a:xfrm>
          <a:prstGeom prst="rect">
            <a:avLst/>
          </a:prstGeom>
        </p:spPr>
        <p:txBody>
          <a:bodyPr lIns="0" tIns="0" rIns="0" bIns="0" anchor="b"/>
          <a:lstStyle>
            <a:lvl1pPr marL="0" indent="-215985"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4F59F970-9325-4A64-BCC3-0C171A52AF71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09380" y="2292823"/>
            <a:ext cx="4119319" cy="1441003"/>
          </a:xfrm>
          <a:prstGeom prst="rect">
            <a:avLst/>
          </a:prstGeom>
        </p:spPr>
        <p:txBody>
          <a:bodyPr lIns="0" tIns="0" rIns="0" bIns="46800"/>
          <a:lstStyle>
            <a:lvl1pPr marL="0" indent="0">
              <a:buSzTx/>
              <a:buFontTx/>
              <a:buNone/>
              <a:defRPr sz="2000" b="1">
                <a:solidFill>
                  <a:srgbClr val="009B48"/>
                </a:solidFill>
                <a:latin typeface="+mn-lt"/>
              </a:defRPr>
            </a:lvl1pPr>
            <a:lvl2pPr marL="0" indent="342879">
              <a:buSzTx/>
              <a:buFontTx/>
              <a:buNone/>
              <a:defRPr sz="1800" b="0">
                <a:solidFill>
                  <a:srgbClr val="009B48"/>
                </a:solidFill>
                <a:latin typeface="+mn-lt"/>
              </a:defRPr>
            </a:lvl2pPr>
            <a:lvl3pPr marL="0" indent="685757">
              <a:buSzTx/>
              <a:buFontTx/>
              <a:buNone/>
              <a:defRPr sz="1500" b="0">
                <a:solidFill>
                  <a:srgbClr val="009B48"/>
                </a:solidFill>
                <a:latin typeface="+mn-lt"/>
              </a:defRPr>
            </a:lvl3pPr>
            <a:lvl4pPr marL="0" indent="1028636">
              <a:buSzTx/>
              <a:buFontTx/>
              <a:buNone/>
              <a:defRPr sz="1400" b="0">
                <a:solidFill>
                  <a:srgbClr val="009B48"/>
                </a:solidFill>
                <a:latin typeface="+mn-lt"/>
              </a:defRPr>
            </a:lvl4pPr>
            <a:lvl5pPr marL="0" indent="1371514">
              <a:buSzTx/>
              <a:buFontTx/>
              <a:buNone/>
              <a:defRPr sz="1200" b="0">
                <a:solidFill>
                  <a:srgbClr val="009B48"/>
                </a:solidFill>
                <a:latin typeface="+mn-lt"/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736034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Kleur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549CC4DC-4FD8-604D-B7F4-174F1AFBCF81}"/>
              </a:ext>
            </a:extLst>
          </p:cNvPr>
          <p:cNvSpPr/>
          <p:nvPr userDrawn="1"/>
        </p:nvSpPr>
        <p:spPr>
          <a:xfrm>
            <a:off x="309381" y="1400590"/>
            <a:ext cx="673769" cy="673769"/>
          </a:xfrm>
          <a:prstGeom prst="rect">
            <a:avLst/>
          </a:prstGeom>
          <a:solidFill>
            <a:srgbClr val="009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B06AFD8-B952-B844-9AB4-8069EDFC23BD}"/>
              </a:ext>
            </a:extLst>
          </p:cNvPr>
          <p:cNvSpPr/>
          <p:nvPr userDrawn="1"/>
        </p:nvSpPr>
        <p:spPr>
          <a:xfrm>
            <a:off x="309381" y="2750075"/>
            <a:ext cx="673769" cy="673769"/>
          </a:xfrm>
          <a:prstGeom prst="rect">
            <a:avLst/>
          </a:prstGeom>
          <a:solidFill>
            <a:srgbClr val="E37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C865BCF-F6A3-B346-9C14-7BF5AB89533D}"/>
              </a:ext>
            </a:extLst>
          </p:cNvPr>
          <p:cNvSpPr/>
          <p:nvPr userDrawn="1"/>
        </p:nvSpPr>
        <p:spPr>
          <a:xfrm>
            <a:off x="309381" y="3639783"/>
            <a:ext cx="673769" cy="673769"/>
          </a:xfrm>
          <a:prstGeom prst="rect">
            <a:avLst/>
          </a:prstGeom>
          <a:solidFill>
            <a:srgbClr val="9CDC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0D22A14-9FD3-3348-A0B2-C585295D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1" y="287595"/>
            <a:ext cx="8545861" cy="46867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sz="3200" b="1">
                <a:solidFill>
                  <a:srgbClr val="009B48"/>
                </a:solidFill>
                <a:latin typeface="+mn-lt"/>
              </a:defRPr>
            </a:lvl1pPr>
          </a:lstStyle>
          <a:p>
            <a:r>
              <a:rPr lang="nl-BE" dirty="0"/>
              <a:t>Calibri, groen, 32 pt, bold, bovenaan gelijnd</a:t>
            </a:r>
            <a:endParaRPr lang="en-US" dirty="0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AC7CFEF1-F92A-1E49-9083-FE05CE62B031}"/>
              </a:ext>
            </a:extLst>
          </p:cNvPr>
          <p:cNvSpPr/>
          <p:nvPr userDrawn="1"/>
        </p:nvSpPr>
        <p:spPr>
          <a:xfrm>
            <a:off x="2502566" y="2750075"/>
            <a:ext cx="673769" cy="673769"/>
          </a:xfrm>
          <a:prstGeom prst="rect">
            <a:avLst/>
          </a:prstGeom>
          <a:solidFill>
            <a:srgbClr val="D10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BAD9A5DD-96C6-F841-A2A0-E212C2052784}"/>
              </a:ext>
            </a:extLst>
          </p:cNvPr>
          <p:cNvSpPr/>
          <p:nvPr userDrawn="1"/>
        </p:nvSpPr>
        <p:spPr>
          <a:xfrm>
            <a:off x="4695751" y="2750075"/>
            <a:ext cx="673769" cy="673769"/>
          </a:xfrm>
          <a:prstGeom prst="rect">
            <a:avLst/>
          </a:prstGeom>
          <a:solidFill>
            <a:srgbClr val="3FCF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B6AF4591-5620-BF4B-8F02-A3A805391724}"/>
              </a:ext>
            </a:extLst>
          </p:cNvPr>
          <p:cNvSpPr/>
          <p:nvPr userDrawn="1"/>
        </p:nvSpPr>
        <p:spPr>
          <a:xfrm>
            <a:off x="2502565" y="3639783"/>
            <a:ext cx="673769" cy="673769"/>
          </a:xfrm>
          <a:prstGeom prst="rect">
            <a:avLst/>
          </a:prstGeom>
          <a:solidFill>
            <a:srgbClr val="002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B92675A1-8C01-7449-B812-A8B7C7FB4AB1}"/>
              </a:ext>
            </a:extLst>
          </p:cNvPr>
          <p:cNvSpPr/>
          <p:nvPr userDrawn="1"/>
        </p:nvSpPr>
        <p:spPr>
          <a:xfrm>
            <a:off x="4695749" y="3639783"/>
            <a:ext cx="673769" cy="673769"/>
          </a:xfrm>
          <a:prstGeom prst="rect">
            <a:avLst/>
          </a:prstGeom>
          <a:solidFill>
            <a:srgbClr val="007A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800"/>
          </a:p>
        </p:txBody>
      </p:sp>
    </p:spTree>
    <p:extLst>
      <p:ext uri="{BB962C8B-B14F-4D97-AF65-F5344CB8AC3E}">
        <p14:creationId xmlns:p14="http://schemas.microsoft.com/office/powerpoint/2010/main" val="2104313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laio-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C261988-F3C2-0A41-BA87-BE7DFB68AB97}"/>
              </a:ext>
            </a:extLst>
          </p:cNvPr>
          <p:cNvSpPr/>
          <p:nvPr userDrawn="1"/>
        </p:nvSpPr>
        <p:spPr>
          <a:xfrm>
            <a:off x="-1" y="0"/>
            <a:ext cx="7296631" cy="5143500"/>
          </a:xfrm>
          <a:custGeom>
            <a:avLst/>
            <a:gdLst>
              <a:gd name="connsiteX0" fmla="*/ 0 w 19456416"/>
              <a:gd name="connsiteY0" fmla="*/ 0 h 13716000"/>
              <a:gd name="connsiteX1" fmla="*/ 1945641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  <a:gd name="connsiteX0" fmla="*/ 0 w 19456416"/>
              <a:gd name="connsiteY0" fmla="*/ 0 h 13716000"/>
              <a:gd name="connsiteX1" fmla="*/ 14660896 w 19456416"/>
              <a:gd name="connsiteY1" fmla="*/ 0 h 13716000"/>
              <a:gd name="connsiteX2" fmla="*/ 19456416 w 19456416"/>
              <a:gd name="connsiteY2" fmla="*/ 13716000 h 13716000"/>
              <a:gd name="connsiteX3" fmla="*/ 0 w 19456416"/>
              <a:gd name="connsiteY3" fmla="*/ 13716000 h 13716000"/>
              <a:gd name="connsiteX4" fmla="*/ 0 w 19456416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56416" h="13716000">
                <a:moveTo>
                  <a:pt x="0" y="0"/>
                </a:moveTo>
                <a:lnTo>
                  <a:pt x="14660896" y="0"/>
                </a:lnTo>
                <a:lnTo>
                  <a:pt x="19456416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D16B1-F2B8-964B-A1BE-BA41EDA80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426" y="86995"/>
            <a:ext cx="4695606" cy="1828805"/>
          </a:xfrm>
        </p:spPr>
        <p:txBody>
          <a:bodyPr lIns="0" tIns="0" rIns="0" bIns="0" anchor="b" anchorCtr="0">
            <a:noAutofit/>
          </a:bodyPr>
          <a:lstStyle>
            <a:lvl1pPr algn="l">
              <a:defRPr sz="3750" b="1" i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 dirty="0"/>
              <a:t>Klik om stijl te bewerken</a:t>
            </a:r>
            <a:endParaRPr lang="nl-BE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A01F740-FF69-5040-8002-AA80838D03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426" y="2259390"/>
            <a:ext cx="4695606" cy="58287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72" indent="0" algn="ctr">
              <a:buNone/>
              <a:defRPr sz="2000"/>
            </a:lvl2pPr>
            <a:lvl3pPr marL="914343" indent="0" algn="ctr">
              <a:buNone/>
              <a:defRPr sz="1800"/>
            </a:lvl3pPr>
            <a:lvl4pPr marL="1371514" indent="0" algn="ctr">
              <a:buNone/>
              <a:defRPr sz="1600"/>
            </a:lvl4pPr>
            <a:lvl5pPr marL="1828686" indent="0" algn="ctr">
              <a:buNone/>
              <a:defRPr sz="1600"/>
            </a:lvl5pPr>
            <a:lvl6pPr marL="2285857" indent="0" algn="ctr">
              <a:buNone/>
              <a:defRPr sz="1600"/>
            </a:lvl6pPr>
            <a:lvl7pPr marL="2743029" indent="0" algn="ctr">
              <a:buNone/>
              <a:defRPr sz="1600"/>
            </a:lvl7pPr>
            <a:lvl8pPr marL="3200200" indent="0" algn="ctr">
              <a:buNone/>
              <a:defRPr sz="1600"/>
            </a:lvl8pPr>
            <a:lvl9pPr marL="3657371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nl-BE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4DF2F196-C7EA-0941-9427-00F2502C1B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10223" y="923927"/>
            <a:ext cx="2333777" cy="904875"/>
          </a:xfrm>
          <a:prstGeom prst="rect">
            <a:avLst/>
          </a:prstGeom>
        </p:spPr>
      </p:pic>
      <p:pic>
        <p:nvPicPr>
          <p:cNvPr id="9" name="Afbeelding 8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275440A3-6C36-4C7C-A4F2-3A18CAB6277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6136" y="4427845"/>
            <a:ext cx="1044569" cy="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747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>
            <a:extLst>
              <a:ext uri="{FF2B5EF4-FFF2-40B4-BE49-F238E27FC236}">
                <a16:creationId xmlns:a16="http://schemas.microsoft.com/office/drawing/2014/main" id="{2224D7DF-11E1-4431-92EC-9CC60B2DAF12}"/>
              </a:ext>
            </a:extLst>
          </p:cNvPr>
          <p:cNvGrpSpPr/>
          <p:nvPr userDrawn="1"/>
        </p:nvGrpSpPr>
        <p:grpSpPr>
          <a:xfrm>
            <a:off x="0" y="4855500"/>
            <a:ext cx="9144000" cy="288000"/>
            <a:chOff x="0" y="12948000"/>
            <a:chExt cx="24384000" cy="768000"/>
          </a:xfrm>
        </p:grpSpPr>
        <p:sp>
          <p:nvSpPr>
            <p:cNvPr id="5" name="Rechthoek 4">
              <a:extLst>
                <a:ext uri="{FF2B5EF4-FFF2-40B4-BE49-F238E27FC236}">
                  <a16:creationId xmlns:a16="http://schemas.microsoft.com/office/drawing/2014/main" id="{0B0BDC05-E664-4A32-9093-5933483A5E7E}"/>
                </a:ext>
              </a:extLst>
            </p:cNvPr>
            <p:cNvSpPr/>
            <p:nvPr userDrawn="1"/>
          </p:nvSpPr>
          <p:spPr>
            <a:xfrm>
              <a:off x="0" y="12948000"/>
              <a:ext cx="24384000" cy="768000"/>
            </a:xfrm>
            <a:prstGeom prst="rect">
              <a:avLst/>
            </a:prstGeom>
            <a:solidFill>
              <a:srgbClr val="009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4800" dirty="0">
                <a:ln>
                  <a:noFill/>
                </a:ln>
                <a:solidFill>
                  <a:schemeClr val="tx1"/>
                </a:solidFill>
              </a:endParaRPr>
            </a:p>
          </p:txBody>
        </p:sp>
        <p:pic>
          <p:nvPicPr>
            <p:cNvPr id="10" name="Afbeelding 9" descr="Afbeelding met tekst, illustratie&#10;&#10;Automatisch gegenereerde beschrijving">
              <a:extLst>
                <a:ext uri="{FF2B5EF4-FFF2-40B4-BE49-F238E27FC236}">
                  <a16:creationId xmlns:a16="http://schemas.microsoft.com/office/drawing/2014/main" id="{4C72197D-AB3E-42BA-ADEF-3420C32D16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22364392" y="12948000"/>
              <a:ext cx="1860507" cy="76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6757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64" r:id="rId3"/>
    <p:sldLayoutId id="2147483674" r:id="rId4"/>
    <p:sldLayoutId id="2147483689" r:id="rId5"/>
    <p:sldLayoutId id="2147483688" r:id="rId6"/>
    <p:sldLayoutId id="2147483687" r:id="rId7"/>
    <p:sldLayoutId id="2147483671" r:id="rId8"/>
  </p:sldLayoutIdLst>
  <p:hf sldNum="0" hdr="0" ftr="0" dt="0"/>
  <p:txStyles>
    <p:titleStyle>
      <a:lvl1pPr algn="l" defTabSz="91434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6" indent="-228586" algn="l" defTabSz="914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7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29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0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71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43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14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86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57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2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3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4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6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7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9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00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71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AD67B53-63C0-674E-AAED-F93BCD413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177F307-8FB0-CB4D-B932-CC965A513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4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l-NL" dirty="0"/>
              <a:t>Tekststijl van het model bewerken
Tweede niveau
Derde niveau
Vierde niveau
Vijfde niveau</a:t>
            </a:r>
            <a:endParaRPr lang="nl-BE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829F259-A2D9-CA47-9E60-F91412CEBD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404339F-BF91-B74F-87C5-3B368AE55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DD4B912-EA79-5840-B16C-BEA48AEF7D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95CD7BA3-9116-2B42-B538-A28524571C86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9696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703" r:id="rId2"/>
    <p:sldLayoutId id="2147483704" r:id="rId3"/>
    <p:sldLayoutId id="2147483705" r:id="rId4"/>
    <p:sldLayoutId id="2147483702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hf sldNum="0" hdr="0" ftr="0" dt="0"/>
  <p:txStyles>
    <p:titleStyle>
      <a:lvl1pPr algn="l" defTabSz="91434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586" indent="-228586" algn="l" defTabSz="914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757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29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0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71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43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14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86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57" indent="-228586" algn="l" defTabSz="9143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2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3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4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6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7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9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00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71" algn="l" defTabSz="9143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957D5C-3BF7-2630-F272-2B8F99532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6" name="Afbeelding 5" descr="Afbeelding met tekst, schermopname, visitekaartje, Lettertype&#10;&#10;Automatisch gegenereerde beschrijving">
            <a:extLst>
              <a:ext uri="{FF2B5EF4-FFF2-40B4-BE49-F238E27FC236}">
                <a16:creationId xmlns:a16="http://schemas.microsoft.com/office/drawing/2014/main" id="{6C738634-33BE-B413-5365-96E3C6DF3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507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FF7EBB-730F-E1A6-D5E3-E8E86C0D2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Afbeelding 3" descr="Afbeelding met tekst, schermopname, visitekaartje, Lettertype&#10;&#10;Automatisch gegenereerde beschrijving">
            <a:extLst>
              <a:ext uri="{FF2B5EF4-FFF2-40B4-BE49-F238E27FC236}">
                <a16:creationId xmlns:a16="http://schemas.microsoft.com/office/drawing/2014/main" id="{68C1405C-D14A-C822-5CCE-699EC69A1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347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40CEF8-F323-7C37-6F9D-5BBB27D4E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Afbeelding 3" descr="Afbeelding met tekst, schermopname, groen, Lettertype&#10;&#10;Automatisch gegenereerde beschrijving">
            <a:extLst>
              <a:ext uri="{FF2B5EF4-FFF2-40B4-BE49-F238E27FC236}">
                <a16:creationId xmlns:a16="http://schemas.microsoft.com/office/drawing/2014/main" id="{44A418D9-97EA-DCBC-4BC8-E5657D65A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906006"/>
      </p:ext>
    </p:extLst>
  </p:cSld>
  <p:clrMapOvr>
    <a:masterClrMapping/>
  </p:clrMapOvr>
</p:sld>
</file>

<file path=ppt/theme/theme1.xml><?xml version="1.0" encoding="utf-8"?>
<a:theme xmlns:a="http://schemas.openxmlformats.org/drawingml/2006/main" name="02_TEKSTSLIDES_BASI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template VLAIO 2022 2" id="{745A0905-DEBE-4CAE-B289-7F855379CAF0}" vid="{321F7B12-B53C-41A2-A132-26526F53BB41}"/>
    </a:ext>
  </a:extLst>
</a:theme>
</file>

<file path=ppt/theme/theme2.xml><?xml version="1.0" encoding="utf-8"?>
<a:theme xmlns:a="http://schemas.openxmlformats.org/drawingml/2006/main" name="Vlaio-Nieuw">
  <a:themeElements>
    <a:clrScheme name="Vlaio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B48"/>
      </a:accent1>
      <a:accent2>
        <a:srgbClr val="9CDCD9"/>
      </a:accent2>
      <a:accent3>
        <a:srgbClr val="E37122"/>
      </a:accent3>
      <a:accent4>
        <a:srgbClr val="3FCFD5"/>
      </a:accent4>
      <a:accent5>
        <a:srgbClr val="002776"/>
      </a:accent5>
      <a:accent6>
        <a:srgbClr val="0079C9"/>
      </a:accent6>
      <a:hlink>
        <a:srgbClr val="D10074"/>
      </a:hlink>
      <a:folHlink>
        <a:srgbClr val="954F72"/>
      </a:folHlink>
    </a:clrScheme>
    <a:fontScheme name="Vlaio">
      <a:majorFont>
        <a:latin typeface="Flanders Art Sans Pro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landers Art Sans Pro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PT template VLAIO 2022 2" id="{745A0905-DEBE-4CAE-B289-7F855379CAF0}" vid="{7E986AD6-E423-49DD-9C62-D458A5027A95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cc3130a-6cef-492c-af73-0c84da08caf8">
      <Terms xmlns="http://schemas.microsoft.com/office/infopath/2007/PartnerControls"/>
    </lcf76f155ced4ddcb4097134ff3c332f>
    <TaxCatchAll xmlns="5c72e89e-e18f-4bc0-825e-94f66e7bf3f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ED4AE970BC1340A79EE46535ED6993" ma:contentTypeVersion="12" ma:contentTypeDescription="Een nieuw document maken." ma:contentTypeScope="" ma:versionID="9c4a953eb036a9a838997dd574defeda">
  <xsd:schema xmlns:xsd="http://www.w3.org/2001/XMLSchema" xmlns:xs="http://www.w3.org/2001/XMLSchema" xmlns:p="http://schemas.microsoft.com/office/2006/metadata/properties" xmlns:ns2="fcc3130a-6cef-492c-af73-0c84da08caf8" xmlns:ns3="5c72e89e-e18f-4bc0-825e-94f66e7bf3fc" targetNamespace="http://schemas.microsoft.com/office/2006/metadata/properties" ma:root="true" ma:fieldsID="08b17a518ad16b7988ab1db9550a2205" ns2:_="" ns3:_="">
    <xsd:import namespace="fcc3130a-6cef-492c-af73-0c84da08caf8"/>
    <xsd:import namespace="5c72e89e-e18f-4bc0-825e-94f66e7bf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3130a-6cef-492c-af73-0c84da08ca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49ca8161-7180-459b-a0ef-1a71cf6ffe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72e89e-e18f-4bc0-825e-94f66e7bf3f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79eec18-1cd2-4f53-b2a6-a108798117b0}" ma:internalName="TaxCatchAll" ma:showField="CatchAllData" ma:web="5c72e89e-e18f-4bc0-825e-94f66e7bf3f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8FA0B3-44D3-4853-AE9F-72F4F1D88F88}">
  <ds:schemaRefs>
    <ds:schemaRef ds:uri="40ccdfb3-3932-448c-b263-ca0eef2d3ef0"/>
    <ds:schemaRef ds:uri="http://purl.org/dc/terms/"/>
    <ds:schemaRef ds:uri="http://schemas.microsoft.com/office/2006/documentManagement/types"/>
    <ds:schemaRef ds:uri="http://www.w3.org/XML/1998/namespace"/>
    <ds:schemaRef ds:uri="914db2af-8dcc-4144-806c-40dfba4d2876"/>
    <ds:schemaRef ds:uri="http://purl.org/dc/dcmitype/"/>
    <ds:schemaRef ds:uri="9a9ec0f0-7796-43d0-ac1f-4c8c46ee0bd1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fcc3130a-6cef-492c-af73-0c84da08caf8"/>
    <ds:schemaRef ds:uri="5c72e89e-e18f-4bc0-825e-94f66e7bf3fc"/>
  </ds:schemaRefs>
</ds:datastoreItem>
</file>

<file path=customXml/itemProps2.xml><?xml version="1.0" encoding="utf-8"?>
<ds:datastoreItem xmlns:ds="http://schemas.openxmlformats.org/officeDocument/2006/customXml" ds:itemID="{891599ED-D4C0-42E4-A878-8125821F9AF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B05D993-2153-44B6-B21E-44004B10E5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c3130a-6cef-492c-af73-0c84da08caf8"/>
    <ds:schemaRef ds:uri="5c72e89e-e18f-4bc0-825e-94f66e7bf3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template VLAIO 2022</Template>
  <TotalTime>360</TotalTime>
  <Words>0</Words>
  <Application>Microsoft Office PowerPoint</Application>
  <PresentationFormat>Diavoorstelling (16:9)</PresentationFormat>
  <Paragraphs>0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2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Arial</vt:lpstr>
      <vt:lpstr>Calibri</vt:lpstr>
      <vt:lpstr>02_TEKSTSLIDES_BASIS</vt:lpstr>
      <vt:lpstr>Vlaio-Nieuw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Afspraken communicatie contract  ondernemerschap</dc:title>
  <dc:creator>Goossens Karolien</dc:creator>
  <cp:lastModifiedBy>Goossens Karolien</cp:lastModifiedBy>
  <cp:revision>6</cp:revision>
  <cp:lastPrinted>2019-01-04T14:28:10Z</cp:lastPrinted>
  <dcterms:created xsi:type="dcterms:W3CDTF">2024-06-30T19:33:03Z</dcterms:created>
  <dcterms:modified xsi:type="dcterms:W3CDTF">2024-07-01T11:26:05Z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0x0101006AED4AE970BC1340A79EE46535ED6993</vt:lpwstr>
  </property>
  <property fmtid="{D5CDD505-2E9C-101B-9397-08002B2CF9AE}" pid="3" name="MediaServiceImageTags">
    <vt:lpwstr/>
  </property>
</Properties>
</file>