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8"/>
  </p:notesMasterIdLst>
  <p:handoutMasterIdLst>
    <p:handoutMasterId r:id="rId39"/>
  </p:handoutMasterIdLst>
  <p:sldIdLst>
    <p:sldId id="295" r:id="rId5"/>
    <p:sldId id="256" r:id="rId6"/>
    <p:sldId id="276" r:id="rId7"/>
    <p:sldId id="257" r:id="rId8"/>
    <p:sldId id="258" r:id="rId9"/>
    <p:sldId id="261" r:id="rId10"/>
    <p:sldId id="293" r:id="rId11"/>
    <p:sldId id="306" r:id="rId12"/>
    <p:sldId id="307" r:id="rId13"/>
    <p:sldId id="260" r:id="rId14"/>
    <p:sldId id="303" r:id="rId15"/>
    <p:sldId id="296" r:id="rId16"/>
    <p:sldId id="297" r:id="rId17"/>
    <p:sldId id="298" r:id="rId18"/>
    <p:sldId id="281" r:id="rId19"/>
    <p:sldId id="265" r:id="rId20"/>
    <p:sldId id="266" r:id="rId21"/>
    <p:sldId id="267" r:id="rId22"/>
    <p:sldId id="268" r:id="rId23"/>
    <p:sldId id="269" r:id="rId24"/>
    <p:sldId id="270" r:id="rId25"/>
    <p:sldId id="292" r:id="rId26"/>
    <p:sldId id="271" r:id="rId27"/>
    <p:sldId id="299" r:id="rId28"/>
    <p:sldId id="300" r:id="rId29"/>
    <p:sldId id="290" r:id="rId30"/>
    <p:sldId id="301" r:id="rId31"/>
    <p:sldId id="275" r:id="rId32"/>
    <p:sldId id="291" r:id="rId33"/>
    <p:sldId id="285" r:id="rId34"/>
    <p:sldId id="288" r:id="rId35"/>
    <p:sldId id="304" r:id="rId36"/>
    <p:sldId id="289" r:id="rId37"/>
  </p:sldIdLst>
  <p:sldSz cx="12192000" cy="64801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8B35D4-E280-A131-0863-96EAA853B9A7}" name="Swyngedouw Caroline" initials="SC" userId="S::caroline.swyngedouw@vlaio.be::6096e855-e35d-4654-813f-fb87359201c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C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5E12CC-B771-418B-BCC8-BD63F376793F}" v="3" dt="2025-09-04T09:19:20.366"/>
    <p1510:client id="{AE8597C3-4B43-F21A-DFCD-9C2DEBADD0AC}" v="7" dt="2025-09-04T08:54:04.0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5" autoAdjust="0"/>
    <p:restoredTop sz="95101" autoAdjust="0"/>
  </p:normalViewPr>
  <p:slideViewPr>
    <p:cSldViewPr snapToGrid="0">
      <p:cViewPr varScale="1">
        <p:scale>
          <a:sx n="108" d="100"/>
          <a:sy n="108" d="100"/>
        </p:scale>
        <p:origin x="56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70BC46-BAAD-4EE6-9F9E-6E6FBB367632}" type="datetimeFigureOut">
              <a:rPr lang="nl-BE" smtClean="0"/>
              <a:t>23/09/2025</a:t>
            </a:fld>
            <a:endParaRPr lang="nl-BE"/>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70FB8D-6E2F-4E1D-BA68-793890098CE9}" type="slidenum">
              <a:rPr lang="nl-BE" smtClean="0"/>
              <a:t>‹nr.›</a:t>
            </a:fld>
            <a:endParaRPr lang="nl-BE"/>
          </a:p>
        </p:txBody>
      </p:sp>
    </p:spTree>
    <p:extLst>
      <p:ext uri="{BB962C8B-B14F-4D97-AF65-F5344CB8AC3E}">
        <p14:creationId xmlns:p14="http://schemas.microsoft.com/office/powerpoint/2010/main" val="3801589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42A1EB-85A6-402C-80C5-5F54D824F049}" type="datetimeFigureOut">
              <a:rPr lang="nl-BE" smtClean="0"/>
              <a:t>23/09/2025</a:t>
            </a:fld>
            <a:endParaRPr lang="nl-BE"/>
          </a:p>
        </p:txBody>
      </p:sp>
      <p:sp>
        <p:nvSpPr>
          <p:cNvPr id="4" name="Tijdelijke aanduiding voor dia-afbeelding 3"/>
          <p:cNvSpPr>
            <a:spLocks noGrp="1" noRot="1" noChangeAspect="1"/>
          </p:cNvSpPr>
          <p:nvPr>
            <p:ph type="sldImg" idx="2"/>
          </p:nvPr>
        </p:nvSpPr>
        <p:spPr>
          <a:xfrm>
            <a:off x="527050" y="1143000"/>
            <a:ext cx="58039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71DE18-8EA5-4902-A0B9-C534076E128F}" type="slidenum">
              <a:rPr lang="nl-BE" smtClean="0"/>
              <a:t>‹nr.›</a:t>
            </a:fld>
            <a:endParaRPr lang="nl-BE"/>
          </a:p>
        </p:txBody>
      </p:sp>
    </p:spTree>
    <p:extLst>
      <p:ext uri="{BB962C8B-B14F-4D97-AF65-F5344CB8AC3E}">
        <p14:creationId xmlns:p14="http://schemas.microsoft.com/office/powerpoint/2010/main" val="472688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ssets.vlaanderen.be/raw/upload/v1668606970/Berekeningstool_finaal_energiegebruik_lcjhdg.xlsx"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baseline="30000" dirty="0">
                <a:solidFill>
                  <a:srgbClr val="5E5E5E"/>
                </a:solidFill>
                <a:effectLst/>
                <a:highlight>
                  <a:srgbClr val="FFFFFF"/>
                </a:highlight>
                <a:latin typeface="Flanders Art Sans Light"/>
              </a:rPr>
              <a:t>(*)</a:t>
            </a:r>
            <a:r>
              <a:rPr lang="nl-NL" b="0" i="0" dirty="0">
                <a:solidFill>
                  <a:srgbClr val="5E5E5E"/>
                </a:solidFill>
                <a:effectLst/>
                <a:highlight>
                  <a:srgbClr val="FFFFFF"/>
                </a:highlight>
                <a:latin typeface="Flanders Art Sans Light"/>
              </a:rPr>
              <a:t> Als de onderneming meerdere vestigingen heeft, geeft u hier het verbruik van de vestiging die het hoogste verbruik heeft. Voor de andere vestigingen laadt u verder in deze aanvraag een overzicht op met het verbruik in die andere vestigingen voor zover dat hoger is dan 0,1 PJ. Met </a:t>
            </a:r>
            <a:r>
              <a:rPr lang="nl-NL" b="0" i="0" u="none" strike="noStrike" dirty="0">
                <a:solidFill>
                  <a:srgbClr val="404692"/>
                </a:solidFill>
                <a:effectLst/>
                <a:highlight>
                  <a:srgbClr val="FFFFFF"/>
                </a:highlight>
                <a:latin typeface="Flanders Art Sans Light"/>
                <a:hlinkClick r:id="rId3" tooltip="Berekeningsmodule voor finaal jaarlijks energieverbruik"/>
              </a:rPr>
              <a:t>deze module</a:t>
            </a:r>
            <a:r>
              <a:rPr lang="nl-NL" b="0" i="0" dirty="0">
                <a:solidFill>
                  <a:srgbClr val="5E5E5E"/>
                </a:solidFill>
                <a:effectLst/>
                <a:highlight>
                  <a:srgbClr val="FFFFFF"/>
                </a:highlight>
                <a:latin typeface="Flanders Art Sans Light"/>
              </a:rPr>
              <a:t> kan u het jaarlijks finaal energieverbruik per vestiging berekenen.</a:t>
            </a:r>
            <a:endParaRPr lang="nl-BE" dirty="0"/>
          </a:p>
        </p:txBody>
      </p:sp>
      <p:sp>
        <p:nvSpPr>
          <p:cNvPr id="4" name="Tijdelijke aanduiding voor dianummer 3"/>
          <p:cNvSpPr>
            <a:spLocks noGrp="1"/>
          </p:cNvSpPr>
          <p:nvPr>
            <p:ph type="sldNum" sz="quarter" idx="5"/>
          </p:nvPr>
        </p:nvSpPr>
        <p:spPr/>
        <p:txBody>
          <a:bodyPr/>
          <a:lstStyle/>
          <a:p>
            <a:fld id="{0671DE18-8EA5-4902-A0B9-C534076E128F}" type="slidenum">
              <a:rPr lang="nl-BE" smtClean="0"/>
              <a:t>20</a:t>
            </a:fld>
            <a:endParaRPr lang="nl-BE"/>
          </a:p>
        </p:txBody>
      </p:sp>
    </p:spTree>
    <p:extLst>
      <p:ext uri="{BB962C8B-B14F-4D97-AF65-F5344CB8AC3E}">
        <p14:creationId xmlns:p14="http://schemas.microsoft.com/office/powerpoint/2010/main" val="1385949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60529"/>
            <a:ext cx="9144000" cy="2256061"/>
          </a:xfrm>
        </p:spPr>
        <p:txBody>
          <a:bodyPr anchor="b"/>
          <a:lstStyle>
            <a:lvl1pPr algn="ctr">
              <a:defRPr sz="5669"/>
            </a:lvl1pPr>
          </a:lstStyle>
          <a:p>
            <a:r>
              <a:rPr lang="nl-NL"/>
              <a:t>Klik om stijl te bewerken</a:t>
            </a:r>
            <a:endParaRPr lang="en-US" dirty="0"/>
          </a:p>
        </p:txBody>
      </p:sp>
      <p:sp>
        <p:nvSpPr>
          <p:cNvPr id="3" name="Subtitle 2"/>
          <p:cNvSpPr>
            <a:spLocks noGrp="1"/>
          </p:cNvSpPr>
          <p:nvPr>
            <p:ph type="subTitle" idx="1"/>
          </p:nvPr>
        </p:nvSpPr>
        <p:spPr>
          <a:xfrm>
            <a:off x="1524000" y="3403592"/>
            <a:ext cx="9144000" cy="1564542"/>
          </a:xfrm>
        </p:spPr>
        <p:txBody>
          <a:bodyPr/>
          <a:lstStyle>
            <a:lvl1pPr marL="0" indent="0" algn="ctr">
              <a:buNone/>
              <a:defRPr sz="2268"/>
            </a:lvl1pPr>
            <a:lvl2pPr marL="432008" indent="0" algn="ctr">
              <a:buNone/>
              <a:defRPr sz="1890"/>
            </a:lvl2pPr>
            <a:lvl3pPr marL="864017" indent="0" algn="ctr">
              <a:buNone/>
              <a:defRPr sz="1701"/>
            </a:lvl3pPr>
            <a:lvl4pPr marL="1296025" indent="0" algn="ctr">
              <a:buNone/>
              <a:defRPr sz="1512"/>
            </a:lvl4pPr>
            <a:lvl5pPr marL="1728033" indent="0" algn="ctr">
              <a:buNone/>
              <a:defRPr sz="1512"/>
            </a:lvl5pPr>
            <a:lvl6pPr marL="2160041" indent="0" algn="ctr">
              <a:buNone/>
              <a:defRPr sz="1512"/>
            </a:lvl6pPr>
            <a:lvl7pPr marL="2592050" indent="0" algn="ctr">
              <a:buNone/>
              <a:defRPr sz="1512"/>
            </a:lvl7pPr>
            <a:lvl8pPr marL="3024058" indent="0" algn="ctr">
              <a:buNone/>
              <a:defRPr sz="1512"/>
            </a:lvl8pPr>
            <a:lvl9pPr marL="3456066" indent="0" algn="ctr">
              <a:buNone/>
              <a:defRPr sz="1512"/>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CCB3E698-1C65-409B-853D-17EB81A72128}" type="datetime1">
              <a:rPr lang="nl-BE" smtClean="0"/>
              <a:t>23/09/2025</a:t>
            </a:fld>
            <a:endParaRPr lang="nl-BE"/>
          </a:p>
        </p:txBody>
      </p:sp>
      <p:sp>
        <p:nvSpPr>
          <p:cNvPr id="5" name="Footer Placeholder 4"/>
          <p:cNvSpPr>
            <a:spLocks noGrp="1"/>
          </p:cNvSpPr>
          <p:nvPr>
            <p:ph type="ftr" sz="quarter" idx="11"/>
          </p:nvPr>
        </p:nvSpPr>
        <p:spPr/>
        <p:txBody>
          <a:bodyPr/>
          <a:lstStyle/>
          <a:p>
            <a:r>
              <a:rPr lang="nl-BE"/>
              <a:t>Ecologiepremie Plus - demo aanvraag</a:t>
            </a:r>
          </a:p>
        </p:txBody>
      </p:sp>
      <p:sp>
        <p:nvSpPr>
          <p:cNvPr id="6" name="Slide Number Placeholder 5"/>
          <p:cNvSpPr>
            <a:spLocks noGrp="1"/>
          </p:cNvSpPr>
          <p:nvPr>
            <p:ph type="sldNum" sz="quarter" idx="12"/>
          </p:nvPr>
        </p:nvSpPr>
        <p:spPr/>
        <p:txBody>
          <a:bodyPr/>
          <a:lstStyle/>
          <a:p>
            <a:fld id="{07F1D4BE-9B7E-47D8-BF8B-FB5BDC49B24D}" type="slidenum">
              <a:rPr lang="nl-BE" smtClean="0"/>
              <a:t>‹nr.›</a:t>
            </a:fld>
            <a:endParaRPr lang="nl-BE"/>
          </a:p>
        </p:txBody>
      </p:sp>
    </p:spTree>
    <p:extLst>
      <p:ext uri="{BB962C8B-B14F-4D97-AF65-F5344CB8AC3E}">
        <p14:creationId xmlns:p14="http://schemas.microsoft.com/office/powerpoint/2010/main" val="554339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748531A-4212-474B-860E-1F219E98D3E8}" type="datetime1">
              <a:rPr lang="nl-BE" smtClean="0"/>
              <a:t>23/09/2025</a:t>
            </a:fld>
            <a:endParaRPr lang="nl-BE"/>
          </a:p>
        </p:txBody>
      </p:sp>
      <p:sp>
        <p:nvSpPr>
          <p:cNvPr id="5" name="Footer Placeholder 4"/>
          <p:cNvSpPr>
            <a:spLocks noGrp="1"/>
          </p:cNvSpPr>
          <p:nvPr>
            <p:ph type="ftr" sz="quarter" idx="11"/>
          </p:nvPr>
        </p:nvSpPr>
        <p:spPr/>
        <p:txBody>
          <a:bodyPr/>
          <a:lstStyle/>
          <a:p>
            <a:r>
              <a:rPr lang="nl-BE"/>
              <a:t>Ecologiepremie Plus - demo aanvraag</a:t>
            </a:r>
          </a:p>
        </p:txBody>
      </p:sp>
      <p:sp>
        <p:nvSpPr>
          <p:cNvPr id="6" name="Slide Number Placeholder 5"/>
          <p:cNvSpPr>
            <a:spLocks noGrp="1"/>
          </p:cNvSpPr>
          <p:nvPr>
            <p:ph type="sldNum" sz="quarter" idx="12"/>
          </p:nvPr>
        </p:nvSpPr>
        <p:spPr/>
        <p:txBody>
          <a:bodyPr/>
          <a:lstStyle/>
          <a:p>
            <a:fld id="{07F1D4BE-9B7E-47D8-BF8B-FB5BDC49B24D}" type="slidenum">
              <a:rPr lang="nl-BE" smtClean="0"/>
              <a:t>‹nr.›</a:t>
            </a:fld>
            <a:endParaRPr lang="nl-BE"/>
          </a:p>
        </p:txBody>
      </p:sp>
    </p:spTree>
    <p:extLst>
      <p:ext uri="{BB962C8B-B14F-4D97-AF65-F5344CB8AC3E}">
        <p14:creationId xmlns:p14="http://schemas.microsoft.com/office/powerpoint/2010/main" val="3016451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45009"/>
            <a:ext cx="2628900" cy="5491649"/>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45009"/>
            <a:ext cx="7734300" cy="549164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F9493B9-3FCC-4EA5-B9DE-5E31D8F412AA}" type="datetime1">
              <a:rPr lang="nl-BE" smtClean="0"/>
              <a:t>23/09/2025</a:t>
            </a:fld>
            <a:endParaRPr lang="nl-BE"/>
          </a:p>
        </p:txBody>
      </p:sp>
      <p:sp>
        <p:nvSpPr>
          <p:cNvPr id="5" name="Footer Placeholder 4"/>
          <p:cNvSpPr>
            <a:spLocks noGrp="1"/>
          </p:cNvSpPr>
          <p:nvPr>
            <p:ph type="ftr" sz="quarter" idx="11"/>
          </p:nvPr>
        </p:nvSpPr>
        <p:spPr/>
        <p:txBody>
          <a:bodyPr/>
          <a:lstStyle/>
          <a:p>
            <a:r>
              <a:rPr lang="nl-BE"/>
              <a:t>Ecologiepremie Plus - demo aanvraag</a:t>
            </a:r>
          </a:p>
        </p:txBody>
      </p:sp>
      <p:sp>
        <p:nvSpPr>
          <p:cNvPr id="6" name="Slide Number Placeholder 5"/>
          <p:cNvSpPr>
            <a:spLocks noGrp="1"/>
          </p:cNvSpPr>
          <p:nvPr>
            <p:ph type="sldNum" sz="quarter" idx="12"/>
          </p:nvPr>
        </p:nvSpPr>
        <p:spPr/>
        <p:txBody>
          <a:bodyPr/>
          <a:lstStyle/>
          <a:p>
            <a:fld id="{07F1D4BE-9B7E-47D8-BF8B-FB5BDC49B24D}" type="slidenum">
              <a:rPr lang="nl-BE" smtClean="0"/>
              <a:t>‹nr.›</a:t>
            </a:fld>
            <a:endParaRPr lang="nl-BE"/>
          </a:p>
        </p:txBody>
      </p:sp>
    </p:spTree>
    <p:extLst>
      <p:ext uri="{BB962C8B-B14F-4D97-AF65-F5344CB8AC3E}">
        <p14:creationId xmlns:p14="http://schemas.microsoft.com/office/powerpoint/2010/main" val="1800187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B30B676-C67D-4A7C-8461-3244118B95A3}" type="datetime1">
              <a:rPr lang="nl-BE" smtClean="0"/>
              <a:t>23/09/2025</a:t>
            </a:fld>
            <a:endParaRPr lang="nl-BE"/>
          </a:p>
        </p:txBody>
      </p:sp>
      <p:sp>
        <p:nvSpPr>
          <p:cNvPr id="5" name="Footer Placeholder 4"/>
          <p:cNvSpPr>
            <a:spLocks noGrp="1"/>
          </p:cNvSpPr>
          <p:nvPr>
            <p:ph type="ftr" sz="quarter" idx="11"/>
          </p:nvPr>
        </p:nvSpPr>
        <p:spPr/>
        <p:txBody>
          <a:bodyPr/>
          <a:lstStyle/>
          <a:p>
            <a:r>
              <a:rPr lang="nl-BE"/>
              <a:t>Ecologiepremie Plus - demo aanvraag</a:t>
            </a:r>
          </a:p>
        </p:txBody>
      </p:sp>
      <p:sp>
        <p:nvSpPr>
          <p:cNvPr id="6" name="Slide Number Placeholder 5"/>
          <p:cNvSpPr>
            <a:spLocks noGrp="1"/>
          </p:cNvSpPr>
          <p:nvPr>
            <p:ph type="sldNum" sz="quarter" idx="12"/>
          </p:nvPr>
        </p:nvSpPr>
        <p:spPr/>
        <p:txBody>
          <a:bodyPr/>
          <a:lstStyle/>
          <a:p>
            <a:fld id="{07F1D4BE-9B7E-47D8-BF8B-FB5BDC49B24D}" type="slidenum">
              <a:rPr lang="nl-BE" smtClean="0"/>
              <a:t>‹nr.›</a:t>
            </a:fld>
            <a:endParaRPr lang="nl-BE"/>
          </a:p>
        </p:txBody>
      </p:sp>
    </p:spTree>
    <p:extLst>
      <p:ext uri="{BB962C8B-B14F-4D97-AF65-F5344CB8AC3E}">
        <p14:creationId xmlns:p14="http://schemas.microsoft.com/office/powerpoint/2010/main" val="2722903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615545"/>
            <a:ext cx="10515600" cy="2695572"/>
          </a:xfrm>
        </p:spPr>
        <p:txBody>
          <a:bodyPr anchor="b"/>
          <a:lstStyle>
            <a:lvl1pPr>
              <a:defRPr sz="5669"/>
            </a:lvl1pPr>
          </a:lstStyle>
          <a:p>
            <a:r>
              <a:rPr lang="nl-NL"/>
              <a:t>Klik om stijl te bewerken</a:t>
            </a:r>
            <a:endParaRPr lang="en-US" dirty="0"/>
          </a:p>
        </p:txBody>
      </p:sp>
      <p:sp>
        <p:nvSpPr>
          <p:cNvPr id="3" name="Text Placeholder 2"/>
          <p:cNvSpPr>
            <a:spLocks noGrp="1"/>
          </p:cNvSpPr>
          <p:nvPr>
            <p:ph type="body" idx="1"/>
          </p:nvPr>
        </p:nvSpPr>
        <p:spPr>
          <a:xfrm>
            <a:off x="831850" y="4336618"/>
            <a:ext cx="10515600" cy="1417538"/>
          </a:xfrm>
        </p:spPr>
        <p:txBody>
          <a:bodyPr/>
          <a:lstStyle>
            <a:lvl1pPr marL="0" indent="0">
              <a:buNone/>
              <a:defRPr sz="2268">
                <a:solidFill>
                  <a:schemeClr val="tx1">
                    <a:tint val="75000"/>
                  </a:schemeClr>
                </a:solidFill>
              </a:defRPr>
            </a:lvl1pPr>
            <a:lvl2pPr marL="432008" indent="0">
              <a:buNone/>
              <a:defRPr sz="1890">
                <a:solidFill>
                  <a:schemeClr val="tx1">
                    <a:tint val="75000"/>
                  </a:schemeClr>
                </a:solidFill>
              </a:defRPr>
            </a:lvl2pPr>
            <a:lvl3pPr marL="864017" indent="0">
              <a:buNone/>
              <a:defRPr sz="1701">
                <a:solidFill>
                  <a:schemeClr val="tx1">
                    <a:tint val="75000"/>
                  </a:schemeClr>
                </a:solidFill>
              </a:defRPr>
            </a:lvl3pPr>
            <a:lvl4pPr marL="1296025" indent="0">
              <a:buNone/>
              <a:defRPr sz="1512">
                <a:solidFill>
                  <a:schemeClr val="tx1">
                    <a:tint val="75000"/>
                  </a:schemeClr>
                </a:solidFill>
              </a:defRPr>
            </a:lvl4pPr>
            <a:lvl5pPr marL="1728033" indent="0">
              <a:buNone/>
              <a:defRPr sz="1512">
                <a:solidFill>
                  <a:schemeClr val="tx1">
                    <a:tint val="75000"/>
                  </a:schemeClr>
                </a:solidFill>
              </a:defRPr>
            </a:lvl5pPr>
            <a:lvl6pPr marL="2160041" indent="0">
              <a:buNone/>
              <a:defRPr sz="1512">
                <a:solidFill>
                  <a:schemeClr val="tx1">
                    <a:tint val="75000"/>
                  </a:schemeClr>
                </a:solidFill>
              </a:defRPr>
            </a:lvl6pPr>
            <a:lvl7pPr marL="2592050" indent="0">
              <a:buNone/>
              <a:defRPr sz="1512">
                <a:solidFill>
                  <a:schemeClr val="tx1">
                    <a:tint val="75000"/>
                  </a:schemeClr>
                </a:solidFill>
              </a:defRPr>
            </a:lvl7pPr>
            <a:lvl8pPr marL="3024058" indent="0">
              <a:buNone/>
              <a:defRPr sz="1512">
                <a:solidFill>
                  <a:schemeClr val="tx1">
                    <a:tint val="75000"/>
                  </a:schemeClr>
                </a:solidFill>
              </a:defRPr>
            </a:lvl8pPr>
            <a:lvl9pPr marL="3456066" indent="0">
              <a:buNone/>
              <a:defRPr sz="1512">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8A679D0-85CF-45C0-B7F3-DE2C4B22FEA4}" type="datetime1">
              <a:rPr lang="nl-BE" smtClean="0"/>
              <a:t>23/09/2025</a:t>
            </a:fld>
            <a:endParaRPr lang="nl-BE"/>
          </a:p>
        </p:txBody>
      </p:sp>
      <p:sp>
        <p:nvSpPr>
          <p:cNvPr id="5" name="Footer Placeholder 4"/>
          <p:cNvSpPr>
            <a:spLocks noGrp="1"/>
          </p:cNvSpPr>
          <p:nvPr>
            <p:ph type="ftr" sz="quarter" idx="11"/>
          </p:nvPr>
        </p:nvSpPr>
        <p:spPr/>
        <p:txBody>
          <a:bodyPr/>
          <a:lstStyle/>
          <a:p>
            <a:r>
              <a:rPr lang="nl-BE"/>
              <a:t>Ecologiepremie Plus - demo aanvraag</a:t>
            </a:r>
          </a:p>
        </p:txBody>
      </p:sp>
      <p:sp>
        <p:nvSpPr>
          <p:cNvPr id="6" name="Slide Number Placeholder 5"/>
          <p:cNvSpPr>
            <a:spLocks noGrp="1"/>
          </p:cNvSpPr>
          <p:nvPr>
            <p:ph type="sldNum" sz="quarter" idx="12"/>
          </p:nvPr>
        </p:nvSpPr>
        <p:spPr/>
        <p:txBody>
          <a:bodyPr/>
          <a:lstStyle/>
          <a:p>
            <a:fld id="{07F1D4BE-9B7E-47D8-BF8B-FB5BDC49B24D}" type="slidenum">
              <a:rPr lang="nl-BE" smtClean="0"/>
              <a:t>‹nr.›</a:t>
            </a:fld>
            <a:endParaRPr lang="nl-BE"/>
          </a:p>
        </p:txBody>
      </p:sp>
    </p:spTree>
    <p:extLst>
      <p:ext uri="{BB962C8B-B14F-4D97-AF65-F5344CB8AC3E}">
        <p14:creationId xmlns:p14="http://schemas.microsoft.com/office/powerpoint/2010/main" val="3381061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725046"/>
            <a:ext cx="5181600" cy="41116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725046"/>
            <a:ext cx="5181600" cy="41116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3CBAC3E6-1E16-42DE-80D7-10A364AE27F3}" type="datetime1">
              <a:rPr lang="nl-BE" smtClean="0"/>
              <a:t>23/09/2025</a:t>
            </a:fld>
            <a:endParaRPr lang="nl-BE"/>
          </a:p>
        </p:txBody>
      </p:sp>
      <p:sp>
        <p:nvSpPr>
          <p:cNvPr id="6" name="Footer Placeholder 5"/>
          <p:cNvSpPr>
            <a:spLocks noGrp="1"/>
          </p:cNvSpPr>
          <p:nvPr>
            <p:ph type="ftr" sz="quarter" idx="11"/>
          </p:nvPr>
        </p:nvSpPr>
        <p:spPr/>
        <p:txBody>
          <a:bodyPr/>
          <a:lstStyle/>
          <a:p>
            <a:r>
              <a:rPr lang="nl-BE"/>
              <a:t>Ecologiepremie Plus - demo aanvraag</a:t>
            </a:r>
          </a:p>
        </p:txBody>
      </p:sp>
      <p:sp>
        <p:nvSpPr>
          <p:cNvPr id="7" name="Slide Number Placeholder 6"/>
          <p:cNvSpPr>
            <a:spLocks noGrp="1"/>
          </p:cNvSpPr>
          <p:nvPr>
            <p:ph type="sldNum" sz="quarter" idx="12"/>
          </p:nvPr>
        </p:nvSpPr>
        <p:spPr/>
        <p:txBody>
          <a:bodyPr/>
          <a:lstStyle/>
          <a:p>
            <a:fld id="{07F1D4BE-9B7E-47D8-BF8B-FB5BDC49B24D}" type="slidenum">
              <a:rPr lang="nl-BE" smtClean="0"/>
              <a:t>‹nr.›</a:t>
            </a:fld>
            <a:endParaRPr lang="nl-BE"/>
          </a:p>
        </p:txBody>
      </p:sp>
    </p:spTree>
    <p:extLst>
      <p:ext uri="{BB962C8B-B14F-4D97-AF65-F5344CB8AC3E}">
        <p14:creationId xmlns:p14="http://schemas.microsoft.com/office/powerpoint/2010/main" val="1631272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45010"/>
            <a:ext cx="10515600" cy="1252534"/>
          </a:xfrm>
        </p:spPr>
        <p:txBody>
          <a:bodyPr/>
          <a:lstStyle/>
          <a:p>
            <a:r>
              <a:rPr lang="nl-NL"/>
              <a:t>Klik om stijl te bewerken</a:t>
            </a:r>
            <a:endParaRPr lang="en-US" dirty="0"/>
          </a:p>
        </p:txBody>
      </p:sp>
      <p:sp>
        <p:nvSpPr>
          <p:cNvPr id="3" name="Text Placeholder 2"/>
          <p:cNvSpPr>
            <a:spLocks noGrp="1"/>
          </p:cNvSpPr>
          <p:nvPr>
            <p:ph type="body" idx="1"/>
          </p:nvPr>
        </p:nvSpPr>
        <p:spPr>
          <a:xfrm>
            <a:off x="839789" y="1588543"/>
            <a:ext cx="5157787" cy="778521"/>
          </a:xfrm>
        </p:spPr>
        <p:txBody>
          <a:bodyPr anchor="b"/>
          <a:lstStyle>
            <a:lvl1pPr marL="0" indent="0">
              <a:buNone/>
              <a:defRPr sz="2268" b="1"/>
            </a:lvl1pPr>
            <a:lvl2pPr marL="432008" indent="0">
              <a:buNone/>
              <a:defRPr sz="1890" b="1"/>
            </a:lvl2pPr>
            <a:lvl3pPr marL="864017" indent="0">
              <a:buNone/>
              <a:defRPr sz="1701" b="1"/>
            </a:lvl3pPr>
            <a:lvl4pPr marL="1296025" indent="0">
              <a:buNone/>
              <a:defRPr sz="1512" b="1"/>
            </a:lvl4pPr>
            <a:lvl5pPr marL="1728033" indent="0">
              <a:buNone/>
              <a:defRPr sz="1512" b="1"/>
            </a:lvl5pPr>
            <a:lvl6pPr marL="2160041" indent="0">
              <a:buNone/>
              <a:defRPr sz="1512" b="1"/>
            </a:lvl6pPr>
            <a:lvl7pPr marL="2592050" indent="0">
              <a:buNone/>
              <a:defRPr sz="1512" b="1"/>
            </a:lvl7pPr>
            <a:lvl8pPr marL="3024058" indent="0">
              <a:buNone/>
              <a:defRPr sz="1512" b="1"/>
            </a:lvl8pPr>
            <a:lvl9pPr marL="3456066" indent="0">
              <a:buNone/>
              <a:defRPr sz="1512" b="1"/>
            </a:lvl9pPr>
          </a:lstStyle>
          <a:p>
            <a:pPr lvl="0"/>
            <a:r>
              <a:rPr lang="nl-NL"/>
              <a:t>Klikken om de tekststijl van het model te bewerken</a:t>
            </a:r>
          </a:p>
        </p:txBody>
      </p:sp>
      <p:sp>
        <p:nvSpPr>
          <p:cNvPr id="4" name="Content Placeholder 3"/>
          <p:cNvSpPr>
            <a:spLocks noGrp="1"/>
          </p:cNvSpPr>
          <p:nvPr>
            <p:ph sz="half" idx="2"/>
          </p:nvPr>
        </p:nvSpPr>
        <p:spPr>
          <a:xfrm>
            <a:off x="839789" y="2367064"/>
            <a:ext cx="5157787" cy="348159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588543"/>
            <a:ext cx="5183188" cy="778521"/>
          </a:xfrm>
        </p:spPr>
        <p:txBody>
          <a:bodyPr anchor="b"/>
          <a:lstStyle>
            <a:lvl1pPr marL="0" indent="0">
              <a:buNone/>
              <a:defRPr sz="2268" b="1"/>
            </a:lvl1pPr>
            <a:lvl2pPr marL="432008" indent="0">
              <a:buNone/>
              <a:defRPr sz="1890" b="1"/>
            </a:lvl2pPr>
            <a:lvl3pPr marL="864017" indent="0">
              <a:buNone/>
              <a:defRPr sz="1701" b="1"/>
            </a:lvl3pPr>
            <a:lvl4pPr marL="1296025" indent="0">
              <a:buNone/>
              <a:defRPr sz="1512" b="1"/>
            </a:lvl4pPr>
            <a:lvl5pPr marL="1728033" indent="0">
              <a:buNone/>
              <a:defRPr sz="1512" b="1"/>
            </a:lvl5pPr>
            <a:lvl6pPr marL="2160041" indent="0">
              <a:buNone/>
              <a:defRPr sz="1512" b="1"/>
            </a:lvl6pPr>
            <a:lvl7pPr marL="2592050" indent="0">
              <a:buNone/>
              <a:defRPr sz="1512" b="1"/>
            </a:lvl7pPr>
            <a:lvl8pPr marL="3024058" indent="0">
              <a:buNone/>
              <a:defRPr sz="1512" b="1"/>
            </a:lvl8pPr>
            <a:lvl9pPr marL="3456066" indent="0">
              <a:buNone/>
              <a:defRPr sz="1512" b="1"/>
            </a:lvl9pPr>
          </a:lstStyle>
          <a:p>
            <a:pPr lvl="0"/>
            <a:r>
              <a:rPr lang="nl-NL"/>
              <a:t>Klikken om de tekststijl van het model te bewerken</a:t>
            </a:r>
          </a:p>
        </p:txBody>
      </p:sp>
      <p:sp>
        <p:nvSpPr>
          <p:cNvPr id="6" name="Content Placeholder 5"/>
          <p:cNvSpPr>
            <a:spLocks noGrp="1"/>
          </p:cNvSpPr>
          <p:nvPr>
            <p:ph sz="quarter" idx="4"/>
          </p:nvPr>
        </p:nvSpPr>
        <p:spPr>
          <a:xfrm>
            <a:off x="6172200" y="2367064"/>
            <a:ext cx="5183188" cy="348159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06CDF6F6-8582-4296-B707-9B8AB6D93991}" type="datetime1">
              <a:rPr lang="nl-BE" smtClean="0"/>
              <a:t>23/09/2025</a:t>
            </a:fld>
            <a:endParaRPr lang="nl-BE"/>
          </a:p>
        </p:txBody>
      </p:sp>
      <p:sp>
        <p:nvSpPr>
          <p:cNvPr id="8" name="Footer Placeholder 7"/>
          <p:cNvSpPr>
            <a:spLocks noGrp="1"/>
          </p:cNvSpPr>
          <p:nvPr>
            <p:ph type="ftr" sz="quarter" idx="11"/>
          </p:nvPr>
        </p:nvSpPr>
        <p:spPr/>
        <p:txBody>
          <a:bodyPr/>
          <a:lstStyle/>
          <a:p>
            <a:r>
              <a:rPr lang="nl-BE"/>
              <a:t>Ecologiepremie Plus - demo aanvraag</a:t>
            </a:r>
          </a:p>
        </p:txBody>
      </p:sp>
      <p:sp>
        <p:nvSpPr>
          <p:cNvPr id="9" name="Slide Number Placeholder 8"/>
          <p:cNvSpPr>
            <a:spLocks noGrp="1"/>
          </p:cNvSpPr>
          <p:nvPr>
            <p:ph type="sldNum" sz="quarter" idx="12"/>
          </p:nvPr>
        </p:nvSpPr>
        <p:spPr/>
        <p:txBody>
          <a:bodyPr/>
          <a:lstStyle/>
          <a:p>
            <a:fld id="{07F1D4BE-9B7E-47D8-BF8B-FB5BDC49B24D}" type="slidenum">
              <a:rPr lang="nl-BE" smtClean="0"/>
              <a:t>‹nr.›</a:t>
            </a:fld>
            <a:endParaRPr lang="nl-BE"/>
          </a:p>
        </p:txBody>
      </p:sp>
    </p:spTree>
    <p:extLst>
      <p:ext uri="{BB962C8B-B14F-4D97-AF65-F5344CB8AC3E}">
        <p14:creationId xmlns:p14="http://schemas.microsoft.com/office/powerpoint/2010/main" val="3542214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DECB90D6-382D-4485-81E3-6536A6C1521C}" type="datetime1">
              <a:rPr lang="nl-BE" smtClean="0"/>
              <a:t>23/09/2025</a:t>
            </a:fld>
            <a:endParaRPr lang="nl-BE"/>
          </a:p>
        </p:txBody>
      </p:sp>
      <p:sp>
        <p:nvSpPr>
          <p:cNvPr id="4" name="Footer Placeholder 3"/>
          <p:cNvSpPr>
            <a:spLocks noGrp="1"/>
          </p:cNvSpPr>
          <p:nvPr>
            <p:ph type="ftr" sz="quarter" idx="11"/>
          </p:nvPr>
        </p:nvSpPr>
        <p:spPr/>
        <p:txBody>
          <a:bodyPr/>
          <a:lstStyle/>
          <a:p>
            <a:r>
              <a:rPr lang="nl-BE"/>
              <a:t>Ecologiepremie Plus - demo aanvraag</a:t>
            </a:r>
          </a:p>
        </p:txBody>
      </p:sp>
      <p:sp>
        <p:nvSpPr>
          <p:cNvPr id="5" name="Slide Number Placeholder 4"/>
          <p:cNvSpPr>
            <a:spLocks noGrp="1"/>
          </p:cNvSpPr>
          <p:nvPr>
            <p:ph type="sldNum" sz="quarter" idx="12"/>
          </p:nvPr>
        </p:nvSpPr>
        <p:spPr/>
        <p:txBody>
          <a:bodyPr/>
          <a:lstStyle/>
          <a:p>
            <a:fld id="{07F1D4BE-9B7E-47D8-BF8B-FB5BDC49B24D}" type="slidenum">
              <a:rPr lang="nl-BE" smtClean="0"/>
              <a:t>‹nr.›</a:t>
            </a:fld>
            <a:endParaRPr lang="nl-BE"/>
          </a:p>
        </p:txBody>
      </p:sp>
    </p:spTree>
    <p:extLst>
      <p:ext uri="{BB962C8B-B14F-4D97-AF65-F5344CB8AC3E}">
        <p14:creationId xmlns:p14="http://schemas.microsoft.com/office/powerpoint/2010/main" val="1028801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084544"/>
            <a:ext cx="2743200" cy="345009"/>
          </a:xfrm>
        </p:spPr>
        <p:txBody>
          <a:bodyPr/>
          <a:lstStyle/>
          <a:p>
            <a:fld id="{7F1AE762-F3BF-4D1E-8CD6-A230D4AF74BA}" type="datetime1">
              <a:rPr lang="nl-BE" smtClean="0"/>
              <a:t>23/09/2025</a:t>
            </a:fld>
            <a:endParaRPr lang="nl-BE"/>
          </a:p>
        </p:txBody>
      </p:sp>
      <p:sp>
        <p:nvSpPr>
          <p:cNvPr id="3" name="Footer Placeholder 2"/>
          <p:cNvSpPr>
            <a:spLocks noGrp="1"/>
          </p:cNvSpPr>
          <p:nvPr>
            <p:ph type="ftr" sz="quarter" idx="11"/>
          </p:nvPr>
        </p:nvSpPr>
        <p:spPr>
          <a:xfrm>
            <a:off x="4038600" y="6084544"/>
            <a:ext cx="4114800" cy="345009"/>
          </a:xfrm>
        </p:spPr>
        <p:txBody>
          <a:bodyPr/>
          <a:lstStyle>
            <a:lvl1pPr>
              <a:defRPr sz="1000"/>
            </a:lvl1pPr>
          </a:lstStyle>
          <a:p>
            <a:r>
              <a:rPr lang="nl-BE" dirty="0"/>
              <a:t>Ecologiepremie Plus - demo aanvraag</a:t>
            </a:r>
          </a:p>
        </p:txBody>
      </p:sp>
      <p:sp>
        <p:nvSpPr>
          <p:cNvPr id="4" name="Slide Number Placeholder 3"/>
          <p:cNvSpPr>
            <a:spLocks noGrp="1"/>
          </p:cNvSpPr>
          <p:nvPr>
            <p:ph type="sldNum" sz="quarter" idx="12"/>
          </p:nvPr>
        </p:nvSpPr>
        <p:spPr>
          <a:xfrm>
            <a:off x="8610600" y="6084544"/>
            <a:ext cx="2743200" cy="345009"/>
          </a:xfrm>
        </p:spPr>
        <p:txBody>
          <a:bodyPr/>
          <a:lstStyle>
            <a:lvl1pPr>
              <a:defRPr sz="1000"/>
            </a:lvl1pPr>
          </a:lstStyle>
          <a:p>
            <a:fld id="{07F1D4BE-9B7E-47D8-BF8B-FB5BDC49B24D}" type="slidenum">
              <a:rPr lang="nl-BE" smtClean="0"/>
              <a:pPr/>
              <a:t>‹nr.›</a:t>
            </a:fld>
            <a:endParaRPr lang="nl-BE" dirty="0"/>
          </a:p>
        </p:txBody>
      </p:sp>
    </p:spTree>
    <p:extLst>
      <p:ext uri="{BB962C8B-B14F-4D97-AF65-F5344CB8AC3E}">
        <p14:creationId xmlns:p14="http://schemas.microsoft.com/office/powerpoint/2010/main" val="130976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9" y="432012"/>
            <a:ext cx="3932237" cy="1512041"/>
          </a:xfrm>
        </p:spPr>
        <p:txBody>
          <a:bodyPr anchor="b"/>
          <a:lstStyle>
            <a:lvl1pPr>
              <a:defRPr sz="3024"/>
            </a:lvl1pPr>
          </a:lstStyle>
          <a:p>
            <a:r>
              <a:rPr lang="nl-NL"/>
              <a:t>Klik om stijl te bewerken</a:t>
            </a:r>
            <a:endParaRPr lang="en-US" dirty="0"/>
          </a:p>
        </p:txBody>
      </p:sp>
      <p:sp>
        <p:nvSpPr>
          <p:cNvPr id="3" name="Content Placeholder 2"/>
          <p:cNvSpPr>
            <a:spLocks noGrp="1"/>
          </p:cNvSpPr>
          <p:nvPr>
            <p:ph idx="1"/>
          </p:nvPr>
        </p:nvSpPr>
        <p:spPr>
          <a:xfrm>
            <a:off x="5183188" y="933026"/>
            <a:ext cx="6172200" cy="4605124"/>
          </a:xfrm>
        </p:spPr>
        <p:txBody>
          <a:bodyPr/>
          <a:lstStyle>
            <a:lvl1pPr>
              <a:defRPr sz="3024"/>
            </a:lvl1pPr>
            <a:lvl2pPr>
              <a:defRPr sz="2646"/>
            </a:lvl2pPr>
            <a:lvl3pPr>
              <a:defRPr sz="2268"/>
            </a:lvl3pPr>
            <a:lvl4pPr>
              <a:defRPr sz="1890"/>
            </a:lvl4pPr>
            <a:lvl5pPr>
              <a:defRPr sz="1890"/>
            </a:lvl5pPr>
            <a:lvl6pPr>
              <a:defRPr sz="1890"/>
            </a:lvl6pPr>
            <a:lvl7pPr>
              <a:defRPr sz="1890"/>
            </a:lvl7pPr>
            <a:lvl8pPr>
              <a:defRPr sz="1890"/>
            </a:lvl8pPr>
            <a:lvl9pPr>
              <a:defRPr sz="189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9" y="1944052"/>
            <a:ext cx="3932237" cy="3601598"/>
          </a:xfrm>
        </p:spPr>
        <p:txBody>
          <a:bodyPr/>
          <a:lstStyle>
            <a:lvl1pPr marL="0" indent="0">
              <a:buNone/>
              <a:defRPr sz="1512"/>
            </a:lvl1pPr>
            <a:lvl2pPr marL="432008" indent="0">
              <a:buNone/>
              <a:defRPr sz="1323"/>
            </a:lvl2pPr>
            <a:lvl3pPr marL="864017" indent="0">
              <a:buNone/>
              <a:defRPr sz="1134"/>
            </a:lvl3pPr>
            <a:lvl4pPr marL="1296025" indent="0">
              <a:buNone/>
              <a:defRPr sz="945"/>
            </a:lvl4pPr>
            <a:lvl5pPr marL="1728033" indent="0">
              <a:buNone/>
              <a:defRPr sz="945"/>
            </a:lvl5pPr>
            <a:lvl6pPr marL="2160041" indent="0">
              <a:buNone/>
              <a:defRPr sz="945"/>
            </a:lvl6pPr>
            <a:lvl7pPr marL="2592050" indent="0">
              <a:buNone/>
              <a:defRPr sz="945"/>
            </a:lvl7pPr>
            <a:lvl8pPr marL="3024058" indent="0">
              <a:buNone/>
              <a:defRPr sz="945"/>
            </a:lvl8pPr>
            <a:lvl9pPr marL="3456066" indent="0">
              <a:buNone/>
              <a:defRPr sz="945"/>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83C5B77-A0CB-423D-B9DB-76E602B53DF6}" type="datetime1">
              <a:rPr lang="nl-BE" smtClean="0"/>
              <a:t>23/09/2025</a:t>
            </a:fld>
            <a:endParaRPr lang="nl-BE"/>
          </a:p>
        </p:txBody>
      </p:sp>
      <p:sp>
        <p:nvSpPr>
          <p:cNvPr id="6" name="Footer Placeholder 5"/>
          <p:cNvSpPr>
            <a:spLocks noGrp="1"/>
          </p:cNvSpPr>
          <p:nvPr>
            <p:ph type="ftr" sz="quarter" idx="11"/>
          </p:nvPr>
        </p:nvSpPr>
        <p:spPr/>
        <p:txBody>
          <a:bodyPr/>
          <a:lstStyle/>
          <a:p>
            <a:r>
              <a:rPr lang="nl-BE"/>
              <a:t>Ecologiepremie Plus - demo aanvraag</a:t>
            </a:r>
          </a:p>
        </p:txBody>
      </p:sp>
      <p:sp>
        <p:nvSpPr>
          <p:cNvPr id="7" name="Slide Number Placeholder 6"/>
          <p:cNvSpPr>
            <a:spLocks noGrp="1"/>
          </p:cNvSpPr>
          <p:nvPr>
            <p:ph type="sldNum" sz="quarter" idx="12"/>
          </p:nvPr>
        </p:nvSpPr>
        <p:spPr/>
        <p:txBody>
          <a:bodyPr/>
          <a:lstStyle/>
          <a:p>
            <a:fld id="{07F1D4BE-9B7E-47D8-BF8B-FB5BDC49B24D}" type="slidenum">
              <a:rPr lang="nl-BE" smtClean="0"/>
              <a:t>‹nr.›</a:t>
            </a:fld>
            <a:endParaRPr lang="nl-BE"/>
          </a:p>
        </p:txBody>
      </p:sp>
    </p:spTree>
    <p:extLst>
      <p:ext uri="{BB962C8B-B14F-4D97-AF65-F5344CB8AC3E}">
        <p14:creationId xmlns:p14="http://schemas.microsoft.com/office/powerpoint/2010/main" val="329033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9" y="432012"/>
            <a:ext cx="3932237" cy="1512041"/>
          </a:xfrm>
        </p:spPr>
        <p:txBody>
          <a:bodyPr anchor="b"/>
          <a:lstStyle>
            <a:lvl1pPr>
              <a:defRPr sz="3024"/>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33026"/>
            <a:ext cx="6172200" cy="4605124"/>
          </a:xfrm>
        </p:spPr>
        <p:txBody>
          <a:bodyPr anchor="t"/>
          <a:lstStyle>
            <a:lvl1pPr marL="0" indent="0">
              <a:buNone/>
              <a:defRPr sz="3024"/>
            </a:lvl1pPr>
            <a:lvl2pPr marL="432008" indent="0">
              <a:buNone/>
              <a:defRPr sz="2646"/>
            </a:lvl2pPr>
            <a:lvl3pPr marL="864017" indent="0">
              <a:buNone/>
              <a:defRPr sz="2268"/>
            </a:lvl3pPr>
            <a:lvl4pPr marL="1296025" indent="0">
              <a:buNone/>
              <a:defRPr sz="1890"/>
            </a:lvl4pPr>
            <a:lvl5pPr marL="1728033" indent="0">
              <a:buNone/>
              <a:defRPr sz="1890"/>
            </a:lvl5pPr>
            <a:lvl6pPr marL="2160041" indent="0">
              <a:buNone/>
              <a:defRPr sz="1890"/>
            </a:lvl6pPr>
            <a:lvl7pPr marL="2592050" indent="0">
              <a:buNone/>
              <a:defRPr sz="1890"/>
            </a:lvl7pPr>
            <a:lvl8pPr marL="3024058" indent="0">
              <a:buNone/>
              <a:defRPr sz="1890"/>
            </a:lvl8pPr>
            <a:lvl9pPr marL="3456066" indent="0">
              <a:buNone/>
              <a:defRPr sz="189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9" y="1944052"/>
            <a:ext cx="3932237" cy="3601598"/>
          </a:xfrm>
        </p:spPr>
        <p:txBody>
          <a:bodyPr/>
          <a:lstStyle>
            <a:lvl1pPr marL="0" indent="0">
              <a:buNone/>
              <a:defRPr sz="1512"/>
            </a:lvl1pPr>
            <a:lvl2pPr marL="432008" indent="0">
              <a:buNone/>
              <a:defRPr sz="1323"/>
            </a:lvl2pPr>
            <a:lvl3pPr marL="864017" indent="0">
              <a:buNone/>
              <a:defRPr sz="1134"/>
            </a:lvl3pPr>
            <a:lvl4pPr marL="1296025" indent="0">
              <a:buNone/>
              <a:defRPr sz="945"/>
            </a:lvl4pPr>
            <a:lvl5pPr marL="1728033" indent="0">
              <a:buNone/>
              <a:defRPr sz="945"/>
            </a:lvl5pPr>
            <a:lvl6pPr marL="2160041" indent="0">
              <a:buNone/>
              <a:defRPr sz="945"/>
            </a:lvl6pPr>
            <a:lvl7pPr marL="2592050" indent="0">
              <a:buNone/>
              <a:defRPr sz="945"/>
            </a:lvl7pPr>
            <a:lvl8pPr marL="3024058" indent="0">
              <a:buNone/>
              <a:defRPr sz="945"/>
            </a:lvl8pPr>
            <a:lvl9pPr marL="3456066" indent="0">
              <a:buNone/>
              <a:defRPr sz="945"/>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A5DA0695-D6D7-41A8-B90F-881E528C11D2}" type="datetime1">
              <a:rPr lang="nl-BE" smtClean="0"/>
              <a:t>23/09/2025</a:t>
            </a:fld>
            <a:endParaRPr lang="nl-BE"/>
          </a:p>
        </p:txBody>
      </p:sp>
      <p:sp>
        <p:nvSpPr>
          <p:cNvPr id="6" name="Footer Placeholder 5"/>
          <p:cNvSpPr>
            <a:spLocks noGrp="1"/>
          </p:cNvSpPr>
          <p:nvPr>
            <p:ph type="ftr" sz="quarter" idx="11"/>
          </p:nvPr>
        </p:nvSpPr>
        <p:spPr/>
        <p:txBody>
          <a:bodyPr/>
          <a:lstStyle/>
          <a:p>
            <a:r>
              <a:rPr lang="nl-BE"/>
              <a:t>Ecologiepremie Plus - demo aanvraag</a:t>
            </a:r>
          </a:p>
        </p:txBody>
      </p:sp>
      <p:sp>
        <p:nvSpPr>
          <p:cNvPr id="7" name="Slide Number Placeholder 6"/>
          <p:cNvSpPr>
            <a:spLocks noGrp="1"/>
          </p:cNvSpPr>
          <p:nvPr>
            <p:ph type="sldNum" sz="quarter" idx="12"/>
          </p:nvPr>
        </p:nvSpPr>
        <p:spPr/>
        <p:txBody>
          <a:bodyPr/>
          <a:lstStyle/>
          <a:p>
            <a:fld id="{07F1D4BE-9B7E-47D8-BF8B-FB5BDC49B24D}" type="slidenum">
              <a:rPr lang="nl-BE" smtClean="0"/>
              <a:t>‹nr.›</a:t>
            </a:fld>
            <a:endParaRPr lang="nl-BE"/>
          </a:p>
        </p:txBody>
      </p:sp>
    </p:spTree>
    <p:extLst>
      <p:ext uri="{BB962C8B-B14F-4D97-AF65-F5344CB8AC3E}">
        <p14:creationId xmlns:p14="http://schemas.microsoft.com/office/powerpoint/2010/main" val="3987922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45010"/>
            <a:ext cx="10515600" cy="1252534"/>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725046"/>
            <a:ext cx="10515600" cy="411161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006163"/>
            <a:ext cx="2743200" cy="345009"/>
          </a:xfrm>
          <a:prstGeom prst="rect">
            <a:avLst/>
          </a:prstGeom>
        </p:spPr>
        <p:txBody>
          <a:bodyPr vert="horz" lIns="91440" tIns="45720" rIns="91440" bIns="45720" rtlCol="0" anchor="ctr"/>
          <a:lstStyle>
            <a:lvl1pPr algn="l">
              <a:defRPr sz="1134">
                <a:solidFill>
                  <a:schemeClr val="tx1">
                    <a:tint val="75000"/>
                  </a:schemeClr>
                </a:solidFill>
              </a:defRPr>
            </a:lvl1pPr>
          </a:lstStyle>
          <a:p>
            <a:fld id="{91C2312C-2114-4297-A409-43D571F3E936}" type="datetime1">
              <a:rPr lang="nl-BE" smtClean="0"/>
              <a:t>23/09/2025</a:t>
            </a:fld>
            <a:endParaRPr lang="nl-BE"/>
          </a:p>
        </p:txBody>
      </p:sp>
      <p:sp>
        <p:nvSpPr>
          <p:cNvPr id="5" name="Footer Placeholder 4"/>
          <p:cNvSpPr>
            <a:spLocks noGrp="1"/>
          </p:cNvSpPr>
          <p:nvPr>
            <p:ph type="ftr" sz="quarter" idx="3"/>
          </p:nvPr>
        </p:nvSpPr>
        <p:spPr>
          <a:xfrm>
            <a:off x="4038600" y="6006163"/>
            <a:ext cx="4114800" cy="345009"/>
          </a:xfrm>
          <a:prstGeom prst="rect">
            <a:avLst/>
          </a:prstGeom>
        </p:spPr>
        <p:txBody>
          <a:bodyPr vert="horz" lIns="91440" tIns="45720" rIns="91440" bIns="45720" rtlCol="0" anchor="ctr"/>
          <a:lstStyle>
            <a:lvl1pPr algn="ctr">
              <a:defRPr sz="1134">
                <a:solidFill>
                  <a:schemeClr val="tx1">
                    <a:tint val="75000"/>
                  </a:schemeClr>
                </a:solidFill>
              </a:defRPr>
            </a:lvl1pPr>
          </a:lstStyle>
          <a:p>
            <a:r>
              <a:rPr lang="nl-BE"/>
              <a:t>Ecologiepremie Plus - demo aanvraag</a:t>
            </a:r>
          </a:p>
        </p:txBody>
      </p:sp>
      <p:sp>
        <p:nvSpPr>
          <p:cNvPr id="6" name="Slide Number Placeholder 5"/>
          <p:cNvSpPr>
            <a:spLocks noGrp="1"/>
          </p:cNvSpPr>
          <p:nvPr>
            <p:ph type="sldNum" sz="quarter" idx="4"/>
          </p:nvPr>
        </p:nvSpPr>
        <p:spPr>
          <a:xfrm>
            <a:off x="8610600" y="6006163"/>
            <a:ext cx="2743200" cy="345009"/>
          </a:xfrm>
          <a:prstGeom prst="rect">
            <a:avLst/>
          </a:prstGeom>
        </p:spPr>
        <p:txBody>
          <a:bodyPr vert="horz" lIns="91440" tIns="45720" rIns="91440" bIns="45720" rtlCol="0" anchor="ctr"/>
          <a:lstStyle>
            <a:lvl1pPr algn="r">
              <a:defRPr sz="1134">
                <a:solidFill>
                  <a:schemeClr val="tx1">
                    <a:tint val="75000"/>
                  </a:schemeClr>
                </a:solidFill>
              </a:defRPr>
            </a:lvl1pPr>
          </a:lstStyle>
          <a:p>
            <a:fld id="{07F1D4BE-9B7E-47D8-BF8B-FB5BDC49B24D}" type="slidenum">
              <a:rPr lang="nl-BE" smtClean="0"/>
              <a:t>‹nr.›</a:t>
            </a:fld>
            <a:endParaRPr lang="nl-BE"/>
          </a:p>
        </p:txBody>
      </p:sp>
    </p:spTree>
    <p:extLst>
      <p:ext uri="{BB962C8B-B14F-4D97-AF65-F5344CB8AC3E}">
        <p14:creationId xmlns:p14="http://schemas.microsoft.com/office/powerpoint/2010/main" val="110444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864017" rtl="0" eaLnBrk="1" latinLnBrk="0" hangingPunct="1">
        <a:lnSpc>
          <a:spcPct val="90000"/>
        </a:lnSpc>
        <a:spcBef>
          <a:spcPct val="0"/>
        </a:spcBef>
        <a:buNone/>
        <a:defRPr sz="4158" kern="1200">
          <a:solidFill>
            <a:schemeClr val="tx1"/>
          </a:solidFill>
          <a:latin typeface="+mj-lt"/>
          <a:ea typeface="+mj-ea"/>
          <a:cs typeface="+mj-cs"/>
        </a:defRPr>
      </a:lvl1pPr>
    </p:titleStyle>
    <p:bodyStyle>
      <a:lvl1pPr marL="216004" indent="-216004" algn="l" defTabSz="864017" rtl="0" eaLnBrk="1" latinLnBrk="0" hangingPunct="1">
        <a:lnSpc>
          <a:spcPct val="90000"/>
        </a:lnSpc>
        <a:spcBef>
          <a:spcPts val="945"/>
        </a:spcBef>
        <a:buFont typeface="Arial" panose="020B0604020202020204" pitchFamily="34" charset="0"/>
        <a:buChar char="•"/>
        <a:defRPr sz="2646" kern="1200">
          <a:solidFill>
            <a:schemeClr val="tx1"/>
          </a:solidFill>
          <a:latin typeface="+mn-lt"/>
          <a:ea typeface="+mn-ea"/>
          <a:cs typeface="+mn-cs"/>
        </a:defRPr>
      </a:lvl1pPr>
      <a:lvl2pPr marL="648012" indent="-216004" algn="l" defTabSz="864017" rtl="0" eaLnBrk="1" latinLnBrk="0" hangingPunct="1">
        <a:lnSpc>
          <a:spcPct val="90000"/>
        </a:lnSpc>
        <a:spcBef>
          <a:spcPts val="472"/>
        </a:spcBef>
        <a:buFont typeface="Arial" panose="020B0604020202020204" pitchFamily="34" charset="0"/>
        <a:buChar char="•"/>
        <a:defRPr sz="2268" kern="1200">
          <a:solidFill>
            <a:schemeClr val="tx1"/>
          </a:solidFill>
          <a:latin typeface="+mn-lt"/>
          <a:ea typeface="+mn-ea"/>
          <a:cs typeface="+mn-cs"/>
        </a:defRPr>
      </a:lvl2pPr>
      <a:lvl3pPr marL="1080021" indent="-216004" algn="l" defTabSz="864017" rtl="0" eaLnBrk="1" latinLnBrk="0" hangingPunct="1">
        <a:lnSpc>
          <a:spcPct val="90000"/>
        </a:lnSpc>
        <a:spcBef>
          <a:spcPts val="472"/>
        </a:spcBef>
        <a:buFont typeface="Arial" panose="020B0604020202020204" pitchFamily="34" charset="0"/>
        <a:buChar char="•"/>
        <a:defRPr sz="1890" kern="1200">
          <a:solidFill>
            <a:schemeClr val="tx1"/>
          </a:solidFill>
          <a:latin typeface="+mn-lt"/>
          <a:ea typeface="+mn-ea"/>
          <a:cs typeface="+mn-cs"/>
        </a:defRPr>
      </a:lvl3pPr>
      <a:lvl4pPr marL="1512029"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4pPr>
      <a:lvl5pPr marL="1944037"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p:bodyStyle>
    <p:otherStyle>
      <a:defPPr>
        <a:defRPr lang="en-US"/>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vlaio.be/nl/subsidies-financiering/ecologiepremie"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vlaio.be/nl/subsidies-financiering/ecologiepremie/welke-ondernemingen-en-welke-investeringen-komen-aanmerkingen-voor-de-ecologiepremie/de" TargetMode="External"/><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vlaio.be/nl/subsidies-financiering/ecologiepremie/welke-ondernemingen-en-welke-investeringen-komen-aanmerkingen-voor-de-ecologiepremie" TargetMode="Externa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hyperlink" Target="https://www.vlaio.be/nl/subsidies-financiering/ecologiepremie/welke-ondernemingen-en-welke-investeringen-komen-aanmerkingen-voor-de-ecologiepremie" TargetMode="External"/><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vlaio.be/nl/subsidies-financiering/ecologiepremie/welke-ondernemingen-en-welke-investeringen-komen-aanmerkingen-voor-de-ecologiepremie#financiering-via-een-patrimoniumvennootschap" TargetMode="External"/><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hyperlink" Target="https://assets.vlaanderen.be/raw/upload/v1668606970/Berekeningstool_finaal_energiegebruik_lcjhdg.xlsx" TargetMode="External"/></Relationships>
</file>

<file path=ppt/slides/_rels/slide21.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hyperlink" Target="http://www.ebo-vlaanderen.be/" TargetMode="External"/><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vlaio.be/nl/media/1438" TargetMode="External"/><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9.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2.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4.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53597493-B2DC-8075-8F35-E311FB3A3715}"/>
              </a:ext>
            </a:extLst>
          </p:cNvPr>
          <p:cNvPicPr>
            <a:picLocks noChangeAspect="1"/>
          </p:cNvPicPr>
          <p:nvPr/>
        </p:nvPicPr>
        <p:blipFill>
          <a:blip r:embed="rId2"/>
          <a:stretch>
            <a:fillRect/>
          </a:stretch>
        </p:blipFill>
        <p:spPr>
          <a:xfrm>
            <a:off x="0" y="127669"/>
            <a:ext cx="12192000" cy="5628070"/>
          </a:xfrm>
          <a:prstGeom prst="rect">
            <a:avLst/>
          </a:prstGeom>
        </p:spPr>
      </p:pic>
      <p:sp>
        <p:nvSpPr>
          <p:cNvPr id="2" name="Tijdelijke aanduiding voor voettekst 1">
            <a:extLst>
              <a:ext uri="{FF2B5EF4-FFF2-40B4-BE49-F238E27FC236}">
                <a16:creationId xmlns:a16="http://schemas.microsoft.com/office/drawing/2014/main" id="{E2143CE7-605D-802E-8335-DDD8AE1ADCB4}"/>
              </a:ext>
            </a:extLst>
          </p:cNvPr>
          <p:cNvSpPr>
            <a:spLocks noGrp="1"/>
          </p:cNvSpPr>
          <p:nvPr>
            <p:ph type="ftr" sz="quarter" idx="11"/>
          </p:nvPr>
        </p:nvSpPr>
        <p:spPr/>
        <p:txBody>
          <a:bodyPr/>
          <a:lstStyle/>
          <a:p>
            <a:r>
              <a:rPr lang="nl-BE"/>
              <a:t>Ecologiepremie Plus - demo aanvraag</a:t>
            </a:r>
            <a:endParaRPr lang="nl-BE" dirty="0"/>
          </a:p>
        </p:txBody>
      </p:sp>
      <p:sp>
        <p:nvSpPr>
          <p:cNvPr id="3" name="Tijdelijke aanduiding voor dianummer 2">
            <a:extLst>
              <a:ext uri="{FF2B5EF4-FFF2-40B4-BE49-F238E27FC236}">
                <a16:creationId xmlns:a16="http://schemas.microsoft.com/office/drawing/2014/main" id="{F70F27C9-66CB-3002-5E54-6C0DE49D6812}"/>
              </a:ext>
            </a:extLst>
          </p:cNvPr>
          <p:cNvSpPr>
            <a:spLocks noGrp="1"/>
          </p:cNvSpPr>
          <p:nvPr>
            <p:ph type="sldNum" sz="quarter" idx="12"/>
          </p:nvPr>
        </p:nvSpPr>
        <p:spPr/>
        <p:txBody>
          <a:bodyPr/>
          <a:lstStyle/>
          <a:p>
            <a:fld id="{07F1D4BE-9B7E-47D8-BF8B-FB5BDC49B24D}" type="slidenum">
              <a:rPr lang="nl-BE" smtClean="0"/>
              <a:pPr/>
              <a:t>1</a:t>
            </a:fld>
            <a:endParaRPr lang="nl-BE" dirty="0"/>
          </a:p>
        </p:txBody>
      </p:sp>
      <p:sp>
        <p:nvSpPr>
          <p:cNvPr id="6" name="Tekstballon: rechthoek met afgeronde hoeken 5">
            <a:extLst>
              <a:ext uri="{FF2B5EF4-FFF2-40B4-BE49-F238E27FC236}">
                <a16:creationId xmlns:a16="http://schemas.microsoft.com/office/drawing/2014/main" id="{589E7E3B-4AF8-BDBB-50E6-FD22FBB97038}"/>
              </a:ext>
            </a:extLst>
          </p:cNvPr>
          <p:cNvSpPr/>
          <p:nvPr/>
        </p:nvSpPr>
        <p:spPr>
          <a:xfrm>
            <a:off x="6643561" y="2305476"/>
            <a:ext cx="2548991" cy="715372"/>
          </a:xfrm>
          <a:prstGeom prst="wedgeRoundRectCallout">
            <a:avLst>
              <a:gd name="adj1" fmla="val 41167"/>
              <a:gd name="adj2" fmla="val 82861"/>
              <a:gd name="adj3" fmla="val 16667"/>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r>
              <a:rPr lang="nl-BE" sz="1200" dirty="0">
                <a:latin typeface="Flanders Art Sans Light"/>
              </a:rPr>
              <a:t>Je vraagt de </a:t>
            </a:r>
            <a:r>
              <a:rPr lang="nl-BE" sz="1200" dirty="0" err="1">
                <a:latin typeface="Flanders Art Sans Light"/>
              </a:rPr>
              <a:t>ecologiepremie</a:t>
            </a:r>
            <a:r>
              <a:rPr lang="nl-BE" sz="1200" dirty="0">
                <a:latin typeface="Flanders Art Sans Light"/>
              </a:rPr>
              <a:t>+ aan via de roze knop op </a:t>
            </a:r>
            <a:r>
              <a:rPr lang="nl-BE" sz="1200" dirty="0">
                <a:latin typeface="Flanders Art Sans Light"/>
                <a:hlinkClick r:id="rId3"/>
              </a:rPr>
              <a:t>www.vlaio.be/ecologiepremie</a:t>
            </a:r>
            <a:endParaRPr lang="nl-BE" sz="1200" dirty="0">
              <a:latin typeface="Flanders Art Sans Light"/>
            </a:endParaRPr>
          </a:p>
        </p:txBody>
      </p:sp>
    </p:spTree>
    <p:extLst>
      <p:ext uri="{BB962C8B-B14F-4D97-AF65-F5344CB8AC3E}">
        <p14:creationId xmlns:p14="http://schemas.microsoft.com/office/powerpoint/2010/main" val="118146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433F6D3C-ACA0-21B9-71D7-2BA8752ADF50}"/>
              </a:ext>
            </a:extLst>
          </p:cNvPr>
          <p:cNvPicPr>
            <a:picLocks noChangeAspect="1"/>
          </p:cNvPicPr>
          <p:nvPr/>
        </p:nvPicPr>
        <p:blipFill rotWithShape="1">
          <a:blip r:embed="rId2"/>
          <a:srcRect t="30795"/>
          <a:stretch/>
        </p:blipFill>
        <p:spPr>
          <a:xfrm>
            <a:off x="272805" y="1823409"/>
            <a:ext cx="11512548" cy="3861670"/>
          </a:xfrm>
          <a:prstGeom prst="rect">
            <a:avLst/>
          </a:prstGeom>
        </p:spPr>
      </p:pic>
      <p:sp>
        <p:nvSpPr>
          <p:cNvPr id="3" name="AutoShape 5"/>
          <p:cNvSpPr>
            <a:spLocks noChangeArrowheads="1"/>
          </p:cNvSpPr>
          <p:nvPr/>
        </p:nvSpPr>
        <p:spPr bwMode="auto">
          <a:xfrm>
            <a:off x="2820202" y="4675746"/>
            <a:ext cx="5871411" cy="1354342"/>
          </a:xfrm>
          <a:prstGeom prst="wedgeRoundRectCallout">
            <a:avLst>
              <a:gd name="adj1" fmla="val -44239"/>
              <a:gd name="adj2" fmla="val -73624"/>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r>
              <a:rPr lang="nl-BE" sz="1000" dirty="0">
                <a:latin typeface="FlandersArtSans-Regular" panose="00000500000000000000" pitchFamily="2" charset="0"/>
              </a:rPr>
              <a:t>De </a:t>
            </a:r>
            <a:r>
              <a:rPr lang="nl-BE" sz="1000" dirty="0" err="1">
                <a:latin typeface="FlandersArtSans-Regular" panose="00000500000000000000" pitchFamily="2" charset="0"/>
              </a:rPr>
              <a:t>ecologiepremie</a:t>
            </a:r>
            <a:r>
              <a:rPr lang="nl-BE" sz="1000" dirty="0">
                <a:latin typeface="FlandersArtSans-Regular" panose="00000500000000000000" pitchFamily="2" charset="0"/>
              </a:rPr>
              <a:t>+ doet reeds een voorstel over de ondernemingsgrootte op basis van de gegevens waarover zij beschikt (omzet, balans en tewerkstelling van het ondernemingsnummer waarvoor ingelogd wordt.) Behoort jouw onderneming tot een groep van ondernemingen, dan dien je zelf na te gaan welke impact deze ondernemingen op de groottebepaling hebben en zo nodig die je de voorgestelde grootte te wijzigen. Voor de bepaling van de ondernemingsgrootte wordt verwezen naar </a:t>
            </a:r>
            <a:r>
              <a:rPr lang="nl-BE" sz="1000" dirty="0">
                <a:latin typeface="FlandersArtSans-Regular" panose="00000500000000000000" pitchFamily="2" charset="0"/>
                <a:hlinkClick r:id="rId3"/>
              </a:rPr>
              <a:t>de Europese kmo-definitie</a:t>
            </a:r>
            <a:r>
              <a:rPr lang="nl-BE" sz="1000" dirty="0">
                <a:latin typeface="FlandersArtSans-Regular" panose="00000500000000000000" pitchFamily="2" charset="0"/>
              </a:rPr>
              <a:t>.</a:t>
            </a:r>
          </a:p>
          <a:p>
            <a:endParaRPr lang="nl-BE" sz="1000" dirty="0">
              <a:latin typeface="FlandersArtSans-Regular" panose="00000500000000000000" pitchFamily="2" charset="0"/>
            </a:endParaRPr>
          </a:p>
          <a:p>
            <a:r>
              <a:rPr lang="nl-BE" sz="1000" dirty="0">
                <a:latin typeface="FlandersArtSans-Regular" panose="00000500000000000000" pitchFamily="2" charset="0"/>
              </a:rPr>
              <a:t>Klik daarna op “Bevestig”. </a:t>
            </a:r>
          </a:p>
        </p:txBody>
      </p:sp>
      <p:pic>
        <p:nvPicPr>
          <p:cNvPr id="4" name="Afbeelding 3"/>
          <p:cNvPicPr>
            <a:picLocks noChangeAspect="1"/>
          </p:cNvPicPr>
          <p:nvPr/>
        </p:nvPicPr>
        <p:blipFill>
          <a:blip r:embed="rId4"/>
          <a:stretch>
            <a:fillRect/>
          </a:stretch>
        </p:blipFill>
        <p:spPr>
          <a:xfrm>
            <a:off x="2727235" y="2445676"/>
            <a:ext cx="2303114" cy="223106"/>
          </a:xfrm>
          <a:prstGeom prst="rect">
            <a:avLst/>
          </a:prstGeom>
        </p:spPr>
      </p:pic>
      <p:sp>
        <p:nvSpPr>
          <p:cNvPr id="5" name="Tijdelijke aanduiding voor voettekst 4">
            <a:extLst>
              <a:ext uri="{FF2B5EF4-FFF2-40B4-BE49-F238E27FC236}">
                <a16:creationId xmlns:a16="http://schemas.microsoft.com/office/drawing/2014/main" id="{440D95B9-F9E8-D308-00C2-4B2282281DA4}"/>
              </a:ext>
            </a:extLst>
          </p:cNvPr>
          <p:cNvSpPr>
            <a:spLocks noGrp="1"/>
          </p:cNvSpPr>
          <p:nvPr>
            <p:ph type="ftr" sz="quarter" idx="11"/>
          </p:nvPr>
        </p:nvSpPr>
        <p:spPr/>
        <p:txBody>
          <a:bodyPr/>
          <a:lstStyle/>
          <a:p>
            <a:r>
              <a:rPr lang="nl-BE" dirty="0"/>
              <a:t>Ecologiepremie Plus - demo aanvraag</a:t>
            </a:r>
          </a:p>
        </p:txBody>
      </p:sp>
      <p:sp>
        <p:nvSpPr>
          <p:cNvPr id="6" name="Tijdelijke aanduiding voor dianummer 5">
            <a:extLst>
              <a:ext uri="{FF2B5EF4-FFF2-40B4-BE49-F238E27FC236}">
                <a16:creationId xmlns:a16="http://schemas.microsoft.com/office/drawing/2014/main" id="{0AD46B20-A3D1-EA37-B326-97EEC055720C}"/>
              </a:ext>
            </a:extLst>
          </p:cNvPr>
          <p:cNvSpPr>
            <a:spLocks noGrp="1"/>
          </p:cNvSpPr>
          <p:nvPr>
            <p:ph type="sldNum" sz="quarter" idx="12"/>
          </p:nvPr>
        </p:nvSpPr>
        <p:spPr/>
        <p:txBody>
          <a:bodyPr/>
          <a:lstStyle/>
          <a:p>
            <a:fld id="{07F1D4BE-9B7E-47D8-BF8B-FB5BDC49B24D}" type="slidenum">
              <a:rPr lang="nl-BE" smtClean="0"/>
              <a:t>10</a:t>
            </a:fld>
            <a:endParaRPr lang="nl-BE"/>
          </a:p>
        </p:txBody>
      </p:sp>
      <p:pic>
        <p:nvPicPr>
          <p:cNvPr id="9" name="Afbeelding 8">
            <a:extLst>
              <a:ext uri="{FF2B5EF4-FFF2-40B4-BE49-F238E27FC236}">
                <a16:creationId xmlns:a16="http://schemas.microsoft.com/office/drawing/2014/main" id="{106AC965-5507-025A-13D5-EA210CDE102F}"/>
              </a:ext>
            </a:extLst>
          </p:cNvPr>
          <p:cNvPicPr>
            <a:picLocks noChangeAspect="1"/>
          </p:cNvPicPr>
          <p:nvPr/>
        </p:nvPicPr>
        <p:blipFill>
          <a:blip r:embed="rId4"/>
          <a:stretch>
            <a:fillRect/>
          </a:stretch>
        </p:blipFill>
        <p:spPr>
          <a:xfrm>
            <a:off x="2274847" y="2142263"/>
            <a:ext cx="2303114" cy="233716"/>
          </a:xfrm>
          <a:prstGeom prst="rect">
            <a:avLst/>
          </a:prstGeom>
        </p:spPr>
      </p:pic>
      <p:pic>
        <p:nvPicPr>
          <p:cNvPr id="7" name="Afbeelding 6">
            <a:extLst>
              <a:ext uri="{FF2B5EF4-FFF2-40B4-BE49-F238E27FC236}">
                <a16:creationId xmlns:a16="http://schemas.microsoft.com/office/drawing/2014/main" id="{CC6C032A-035F-E2F1-6DFA-A4D714EBAF1F}"/>
              </a:ext>
            </a:extLst>
          </p:cNvPr>
          <p:cNvPicPr>
            <a:picLocks noChangeAspect="1"/>
          </p:cNvPicPr>
          <p:nvPr/>
        </p:nvPicPr>
        <p:blipFill>
          <a:blip r:embed="rId5"/>
          <a:stretch>
            <a:fillRect/>
          </a:stretch>
        </p:blipFill>
        <p:spPr>
          <a:xfrm>
            <a:off x="0" y="-17445"/>
            <a:ext cx="12192000" cy="1771157"/>
          </a:xfrm>
          <a:prstGeom prst="rect">
            <a:avLst/>
          </a:prstGeom>
        </p:spPr>
      </p:pic>
    </p:spTree>
    <p:extLst>
      <p:ext uri="{BB962C8B-B14F-4D97-AF65-F5344CB8AC3E}">
        <p14:creationId xmlns:p14="http://schemas.microsoft.com/office/powerpoint/2010/main" val="2580260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FC52D48D-B240-F28F-8CAA-0B5A49C545D3}"/>
              </a:ext>
            </a:extLst>
          </p:cNvPr>
          <p:cNvSpPr>
            <a:spLocks noGrp="1"/>
          </p:cNvSpPr>
          <p:nvPr>
            <p:ph type="ftr" sz="quarter" idx="11"/>
          </p:nvPr>
        </p:nvSpPr>
        <p:spPr/>
        <p:txBody>
          <a:bodyPr/>
          <a:lstStyle/>
          <a:p>
            <a:r>
              <a:rPr lang="nl-BE"/>
              <a:t>Ecologiepremie Plus - demo aanvraag</a:t>
            </a:r>
            <a:endParaRPr lang="nl-BE" dirty="0"/>
          </a:p>
        </p:txBody>
      </p:sp>
      <p:sp>
        <p:nvSpPr>
          <p:cNvPr id="3" name="Tijdelijke aanduiding voor dianummer 2">
            <a:extLst>
              <a:ext uri="{FF2B5EF4-FFF2-40B4-BE49-F238E27FC236}">
                <a16:creationId xmlns:a16="http://schemas.microsoft.com/office/drawing/2014/main" id="{C6B137DC-E5E8-57CD-D97D-5A973CF35925}"/>
              </a:ext>
            </a:extLst>
          </p:cNvPr>
          <p:cNvSpPr>
            <a:spLocks noGrp="1"/>
          </p:cNvSpPr>
          <p:nvPr>
            <p:ph type="sldNum" sz="quarter" idx="12"/>
          </p:nvPr>
        </p:nvSpPr>
        <p:spPr/>
        <p:txBody>
          <a:bodyPr/>
          <a:lstStyle/>
          <a:p>
            <a:fld id="{07F1D4BE-9B7E-47D8-BF8B-FB5BDC49B24D}" type="slidenum">
              <a:rPr lang="nl-BE" smtClean="0"/>
              <a:pPr/>
              <a:t>11</a:t>
            </a:fld>
            <a:endParaRPr lang="nl-BE" dirty="0"/>
          </a:p>
        </p:txBody>
      </p:sp>
      <p:pic>
        <p:nvPicPr>
          <p:cNvPr id="6" name="Afbeelding 5">
            <a:extLst>
              <a:ext uri="{FF2B5EF4-FFF2-40B4-BE49-F238E27FC236}">
                <a16:creationId xmlns:a16="http://schemas.microsoft.com/office/drawing/2014/main" id="{A9B203AE-B919-7AE8-BCAE-8830450780C2}"/>
              </a:ext>
            </a:extLst>
          </p:cNvPr>
          <p:cNvPicPr>
            <a:picLocks noChangeAspect="1"/>
          </p:cNvPicPr>
          <p:nvPr/>
        </p:nvPicPr>
        <p:blipFill>
          <a:blip r:embed="rId2"/>
          <a:stretch>
            <a:fillRect/>
          </a:stretch>
        </p:blipFill>
        <p:spPr>
          <a:xfrm>
            <a:off x="2467897" y="1792333"/>
            <a:ext cx="6066503" cy="2796151"/>
          </a:xfrm>
          <a:prstGeom prst="rect">
            <a:avLst/>
          </a:prstGeom>
        </p:spPr>
      </p:pic>
      <p:pic>
        <p:nvPicPr>
          <p:cNvPr id="8" name="Afbeelding 7">
            <a:extLst>
              <a:ext uri="{FF2B5EF4-FFF2-40B4-BE49-F238E27FC236}">
                <a16:creationId xmlns:a16="http://schemas.microsoft.com/office/drawing/2014/main" id="{96850997-9381-02A7-CA9A-5DA3B64A4F51}"/>
              </a:ext>
            </a:extLst>
          </p:cNvPr>
          <p:cNvPicPr>
            <a:picLocks noChangeAspect="1"/>
          </p:cNvPicPr>
          <p:nvPr/>
        </p:nvPicPr>
        <p:blipFill>
          <a:blip r:embed="rId3"/>
          <a:stretch>
            <a:fillRect/>
          </a:stretch>
        </p:blipFill>
        <p:spPr>
          <a:xfrm>
            <a:off x="2576052" y="4588484"/>
            <a:ext cx="5879690" cy="878251"/>
          </a:xfrm>
          <a:prstGeom prst="rect">
            <a:avLst/>
          </a:prstGeom>
        </p:spPr>
      </p:pic>
      <p:sp>
        <p:nvSpPr>
          <p:cNvPr id="9" name="Tekstballon: rechthoek met afgeronde hoeken 8">
            <a:extLst>
              <a:ext uri="{FF2B5EF4-FFF2-40B4-BE49-F238E27FC236}">
                <a16:creationId xmlns:a16="http://schemas.microsoft.com/office/drawing/2014/main" id="{7DC4C195-F544-C9D8-4CF9-155893A30B53}"/>
              </a:ext>
            </a:extLst>
          </p:cNvPr>
          <p:cNvSpPr/>
          <p:nvPr/>
        </p:nvSpPr>
        <p:spPr>
          <a:xfrm>
            <a:off x="294968" y="3834581"/>
            <a:ext cx="1927122" cy="1398761"/>
          </a:xfrm>
          <a:prstGeom prst="wedgeRoundRectCallout">
            <a:avLst>
              <a:gd name="adj1" fmla="val 66927"/>
              <a:gd name="adj2" fmla="val -55569"/>
              <a:gd name="adj3" fmla="val 16667"/>
            </a:avLst>
          </a:prstGeom>
          <a:solidFill>
            <a:schemeClr val="accent6">
              <a:lumMod val="40000"/>
              <a:lumOff val="6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r>
              <a:rPr lang="nl-BE" sz="1100" dirty="0">
                <a:latin typeface="FlandersArtSans-Regular" panose="00000500000000000000" pitchFamily="2" charset="0"/>
              </a:rPr>
              <a:t>Klik hier om een nieuwe aanvraag te starten. Je vindt hier ook een overzicht van alle aanvragen voor jouw onderneming.</a:t>
            </a:r>
          </a:p>
        </p:txBody>
      </p:sp>
      <p:pic>
        <p:nvPicPr>
          <p:cNvPr id="7" name="Afbeelding 6">
            <a:extLst>
              <a:ext uri="{FF2B5EF4-FFF2-40B4-BE49-F238E27FC236}">
                <a16:creationId xmlns:a16="http://schemas.microsoft.com/office/drawing/2014/main" id="{886EC346-00D3-0387-2C4F-1AC458FB5424}"/>
              </a:ext>
            </a:extLst>
          </p:cNvPr>
          <p:cNvPicPr>
            <a:picLocks noChangeAspect="1"/>
          </p:cNvPicPr>
          <p:nvPr/>
        </p:nvPicPr>
        <p:blipFill>
          <a:blip r:embed="rId4"/>
          <a:stretch>
            <a:fillRect/>
          </a:stretch>
        </p:blipFill>
        <p:spPr>
          <a:xfrm>
            <a:off x="0" y="0"/>
            <a:ext cx="12192000" cy="1771157"/>
          </a:xfrm>
          <a:prstGeom prst="rect">
            <a:avLst/>
          </a:prstGeom>
        </p:spPr>
      </p:pic>
    </p:spTree>
    <p:extLst>
      <p:ext uri="{BB962C8B-B14F-4D97-AF65-F5344CB8AC3E}">
        <p14:creationId xmlns:p14="http://schemas.microsoft.com/office/powerpoint/2010/main" val="303560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4382A76A-086F-8ADD-E004-148754A8B081}"/>
              </a:ext>
            </a:extLst>
          </p:cNvPr>
          <p:cNvPicPr>
            <a:picLocks noChangeAspect="1"/>
          </p:cNvPicPr>
          <p:nvPr/>
        </p:nvPicPr>
        <p:blipFill>
          <a:blip r:embed="rId2"/>
          <a:stretch>
            <a:fillRect/>
          </a:stretch>
        </p:blipFill>
        <p:spPr>
          <a:xfrm>
            <a:off x="2655470" y="1433790"/>
            <a:ext cx="6358705" cy="4724249"/>
          </a:xfrm>
          <a:prstGeom prst="rect">
            <a:avLst/>
          </a:prstGeom>
        </p:spPr>
      </p:pic>
      <p:sp>
        <p:nvSpPr>
          <p:cNvPr id="2" name="Tijdelijke aanduiding voor voettekst 1">
            <a:extLst>
              <a:ext uri="{FF2B5EF4-FFF2-40B4-BE49-F238E27FC236}">
                <a16:creationId xmlns:a16="http://schemas.microsoft.com/office/drawing/2014/main" id="{A81CC519-009E-3502-5DF9-3B21C5389E0F}"/>
              </a:ext>
            </a:extLst>
          </p:cNvPr>
          <p:cNvSpPr>
            <a:spLocks noGrp="1"/>
          </p:cNvSpPr>
          <p:nvPr>
            <p:ph type="ftr" sz="quarter" idx="11"/>
          </p:nvPr>
        </p:nvSpPr>
        <p:spPr/>
        <p:txBody>
          <a:bodyPr/>
          <a:lstStyle/>
          <a:p>
            <a:r>
              <a:rPr lang="nl-BE"/>
              <a:t>Ecologiepremie Plus - demo aanvraag</a:t>
            </a:r>
            <a:endParaRPr lang="nl-BE" dirty="0"/>
          </a:p>
        </p:txBody>
      </p:sp>
      <p:sp>
        <p:nvSpPr>
          <p:cNvPr id="3" name="Tijdelijke aanduiding voor dianummer 2">
            <a:extLst>
              <a:ext uri="{FF2B5EF4-FFF2-40B4-BE49-F238E27FC236}">
                <a16:creationId xmlns:a16="http://schemas.microsoft.com/office/drawing/2014/main" id="{915CAFB6-E321-800A-B174-7092E945C3D9}"/>
              </a:ext>
            </a:extLst>
          </p:cNvPr>
          <p:cNvSpPr>
            <a:spLocks noGrp="1"/>
          </p:cNvSpPr>
          <p:nvPr>
            <p:ph type="sldNum" sz="quarter" idx="12"/>
          </p:nvPr>
        </p:nvSpPr>
        <p:spPr/>
        <p:txBody>
          <a:bodyPr/>
          <a:lstStyle/>
          <a:p>
            <a:fld id="{07F1D4BE-9B7E-47D8-BF8B-FB5BDC49B24D}" type="slidenum">
              <a:rPr lang="nl-BE" smtClean="0"/>
              <a:pPr/>
              <a:t>12</a:t>
            </a:fld>
            <a:endParaRPr lang="nl-BE" dirty="0"/>
          </a:p>
        </p:txBody>
      </p:sp>
      <p:sp>
        <p:nvSpPr>
          <p:cNvPr id="9" name="Tekstballon: rechthoek met afgeronde hoeken 8">
            <a:extLst>
              <a:ext uri="{FF2B5EF4-FFF2-40B4-BE49-F238E27FC236}">
                <a16:creationId xmlns:a16="http://schemas.microsoft.com/office/drawing/2014/main" id="{C2458AC2-4A5E-2F23-9BBB-05C100A45AF7}"/>
              </a:ext>
            </a:extLst>
          </p:cNvPr>
          <p:cNvSpPr/>
          <p:nvPr/>
        </p:nvSpPr>
        <p:spPr>
          <a:xfrm>
            <a:off x="121381" y="4798578"/>
            <a:ext cx="2419518" cy="938676"/>
          </a:xfrm>
          <a:prstGeom prst="wedgeRoundRectCallout">
            <a:avLst>
              <a:gd name="adj1" fmla="val 105738"/>
              <a:gd name="adj2" fmla="val 49647"/>
              <a:gd name="adj3" fmla="val 16667"/>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BE" sz="1100" dirty="0">
                <a:solidFill>
                  <a:schemeClr val="tx1"/>
                </a:solidFill>
                <a:latin typeface="FlandersArtSans-Regular" panose="00000500000000000000" pitchFamily="2" charset="0"/>
              </a:rPr>
              <a:t>Neem de richtlijnen grondig door vooraleer een aanvraag in te dienen.  Om vervolgens de aanvraag te starten, klik je hier.</a:t>
            </a:r>
          </a:p>
        </p:txBody>
      </p:sp>
      <p:pic>
        <p:nvPicPr>
          <p:cNvPr id="7" name="Afbeelding 6">
            <a:extLst>
              <a:ext uri="{FF2B5EF4-FFF2-40B4-BE49-F238E27FC236}">
                <a16:creationId xmlns:a16="http://schemas.microsoft.com/office/drawing/2014/main" id="{E326530F-5D95-F401-B3E9-F64991F18208}"/>
              </a:ext>
            </a:extLst>
          </p:cNvPr>
          <p:cNvPicPr>
            <a:picLocks noChangeAspect="1"/>
          </p:cNvPicPr>
          <p:nvPr/>
        </p:nvPicPr>
        <p:blipFill>
          <a:blip r:embed="rId3"/>
          <a:stretch>
            <a:fillRect/>
          </a:stretch>
        </p:blipFill>
        <p:spPr>
          <a:xfrm>
            <a:off x="0" y="-2907"/>
            <a:ext cx="12192000" cy="1771157"/>
          </a:xfrm>
          <a:prstGeom prst="rect">
            <a:avLst/>
          </a:prstGeom>
        </p:spPr>
      </p:pic>
    </p:spTree>
    <p:extLst>
      <p:ext uri="{BB962C8B-B14F-4D97-AF65-F5344CB8AC3E}">
        <p14:creationId xmlns:p14="http://schemas.microsoft.com/office/powerpoint/2010/main" val="122814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A0925C3-BB45-84A3-6C5E-EB64DBFB5B75}"/>
              </a:ext>
            </a:extLst>
          </p:cNvPr>
          <p:cNvPicPr>
            <a:picLocks noChangeAspect="1"/>
          </p:cNvPicPr>
          <p:nvPr/>
        </p:nvPicPr>
        <p:blipFill>
          <a:blip r:embed="rId2"/>
          <a:stretch>
            <a:fillRect/>
          </a:stretch>
        </p:blipFill>
        <p:spPr>
          <a:xfrm>
            <a:off x="3194373" y="1545579"/>
            <a:ext cx="5449681" cy="4538965"/>
          </a:xfrm>
          <a:prstGeom prst="rect">
            <a:avLst/>
          </a:prstGeom>
        </p:spPr>
      </p:pic>
      <p:sp>
        <p:nvSpPr>
          <p:cNvPr id="2" name="Tijdelijke aanduiding voor voettekst 1">
            <a:extLst>
              <a:ext uri="{FF2B5EF4-FFF2-40B4-BE49-F238E27FC236}">
                <a16:creationId xmlns:a16="http://schemas.microsoft.com/office/drawing/2014/main" id="{AC7DFB82-AF07-E8F7-0ABD-A5BEB066CE9A}"/>
              </a:ext>
            </a:extLst>
          </p:cNvPr>
          <p:cNvSpPr>
            <a:spLocks noGrp="1"/>
          </p:cNvSpPr>
          <p:nvPr>
            <p:ph type="ftr" sz="quarter" idx="11"/>
          </p:nvPr>
        </p:nvSpPr>
        <p:spPr/>
        <p:txBody>
          <a:bodyPr/>
          <a:lstStyle/>
          <a:p>
            <a:r>
              <a:rPr lang="nl-BE"/>
              <a:t>Ecologiepremie Plus - demo aanvraag</a:t>
            </a:r>
            <a:endParaRPr lang="nl-BE" dirty="0"/>
          </a:p>
        </p:txBody>
      </p:sp>
      <p:sp>
        <p:nvSpPr>
          <p:cNvPr id="3" name="Tijdelijke aanduiding voor dianummer 2">
            <a:extLst>
              <a:ext uri="{FF2B5EF4-FFF2-40B4-BE49-F238E27FC236}">
                <a16:creationId xmlns:a16="http://schemas.microsoft.com/office/drawing/2014/main" id="{1339587C-96AC-35AA-B7B9-7E50EC8304D4}"/>
              </a:ext>
            </a:extLst>
          </p:cNvPr>
          <p:cNvSpPr>
            <a:spLocks noGrp="1"/>
          </p:cNvSpPr>
          <p:nvPr>
            <p:ph type="sldNum" sz="quarter" idx="12"/>
          </p:nvPr>
        </p:nvSpPr>
        <p:spPr/>
        <p:txBody>
          <a:bodyPr/>
          <a:lstStyle/>
          <a:p>
            <a:fld id="{07F1D4BE-9B7E-47D8-BF8B-FB5BDC49B24D}" type="slidenum">
              <a:rPr lang="nl-BE" smtClean="0"/>
              <a:pPr/>
              <a:t>13</a:t>
            </a:fld>
            <a:endParaRPr lang="nl-BE" dirty="0"/>
          </a:p>
        </p:txBody>
      </p:sp>
      <p:sp>
        <p:nvSpPr>
          <p:cNvPr id="11" name="Tekstballon: rechthoek met afgeronde hoeken 10">
            <a:extLst>
              <a:ext uri="{FF2B5EF4-FFF2-40B4-BE49-F238E27FC236}">
                <a16:creationId xmlns:a16="http://schemas.microsoft.com/office/drawing/2014/main" id="{C5EDBA3F-A536-C08B-8119-81B7F93BEFF6}"/>
              </a:ext>
            </a:extLst>
          </p:cNvPr>
          <p:cNvSpPr/>
          <p:nvPr/>
        </p:nvSpPr>
        <p:spPr>
          <a:xfrm>
            <a:off x="590550" y="4352925"/>
            <a:ext cx="2435871" cy="672229"/>
          </a:xfrm>
          <a:prstGeom prst="wedgeRoundRectCallout">
            <a:avLst>
              <a:gd name="adj1" fmla="val 69255"/>
              <a:gd name="adj2" fmla="val -76901"/>
              <a:gd name="adj3" fmla="val 16667"/>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BE" sz="1100" dirty="0">
                <a:solidFill>
                  <a:schemeClr val="tx1"/>
                </a:solidFill>
                <a:latin typeface="FlandersArtSans-Regular" panose="00000500000000000000" pitchFamily="2" charset="0"/>
              </a:rPr>
              <a:t>Vul de gevraagde contactgegevens in. Klik daarna op “Ga verder”.</a:t>
            </a:r>
            <a:endParaRPr lang="nl-NL" sz="1100" dirty="0">
              <a:solidFill>
                <a:schemeClr val="tx1"/>
              </a:solidFill>
              <a:latin typeface="FlandersArtSans-Regular" panose="00000500000000000000" pitchFamily="2" charset="0"/>
            </a:endParaRPr>
          </a:p>
        </p:txBody>
      </p:sp>
      <p:pic>
        <p:nvPicPr>
          <p:cNvPr id="7" name="Afbeelding 6">
            <a:extLst>
              <a:ext uri="{FF2B5EF4-FFF2-40B4-BE49-F238E27FC236}">
                <a16:creationId xmlns:a16="http://schemas.microsoft.com/office/drawing/2014/main" id="{848DF26D-E138-929B-8FC8-BE77798EC63A}"/>
              </a:ext>
            </a:extLst>
          </p:cNvPr>
          <p:cNvPicPr>
            <a:picLocks noChangeAspect="1"/>
          </p:cNvPicPr>
          <p:nvPr/>
        </p:nvPicPr>
        <p:blipFill>
          <a:blip r:embed="rId3"/>
          <a:stretch>
            <a:fillRect/>
          </a:stretch>
        </p:blipFill>
        <p:spPr>
          <a:xfrm>
            <a:off x="0" y="-225578"/>
            <a:ext cx="12192000" cy="1771157"/>
          </a:xfrm>
          <a:prstGeom prst="rect">
            <a:avLst/>
          </a:prstGeom>
        </p:spPr>
      </p:pic>
    </p:spTree>
    <p:extLst>
      <p:ext uri="{BB962C8B-B14F-4D97-AF65-F5344CB8AC3E}">
        <p14:creationId xmlns:p14="http://schemas.microsoft.com/office/powerpoint/2010/main" val="3539789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4E89B8DA-6CA6-563B-C940-F854B98E65ED}"/>
              </a:ext>
            </a:extLst>
          </p:cNvPr>
          <p:cNvPicPr>
            <a:picLocks noChangeAspect="1"/>
          </p:cNvPicPr>
          <p:nvPr/>
        </p:nvPicPr>
        <p:blipFill>
          <a:blip r:embed="rId2"/>
          <a:stretch>
            <a:fillRect/>
          </a:stretch>
        </p:blipFill>
        <p:spPr>
          <a:xfrm>
            <a:off x="2945831" y="1532440"/>
            <a:ext cx="6300338" cy="4684579"/>
          </a:xfrm>
          <a:prstGeom prst="rect">
            <a:avLst/>
          </a:prstGeom>
        </p:spPr>
      </p:pic>
      <p:sp>
        <p:nvSpPr>
          <p:cNvPr id="2" name="Tijdelijke aanduiding voor voettekst 1">
            <a:extLst>
              <a:ext uri="{FF2B5EF4-FFF2-40B4-BE49-F238E27FC236}">
                <a16:creationId xmlns:a16="http://schemas.microsoft.com/office/drawing/2014/main" id="{4281AFC3-6AB1-4129-72F9-0034A0180CAD}"/>
              </a:ext>
            </a:extLst>
          </p:cNvPr>
          <p:cNvSpPr>
            <a:spLocks noGrp="1"/>
          </p:cNvSpPr>
          <p:nvPr>
            <p:ph type="ftr" sz="quarter" idx="11"/>
          </p:nvPr>
        </p:nvSpPr>
        <p:spPr/>
        <p:txBody>
          <a:bodyPr/>
          <a:lstStyle/>
          <a:p>
            <a:r>
              <a:rPr lang="nl-BE"/>
              <a:t>Ecologiepremie Plus - demo aanvraag</a:t>
            </a:r>
            <a:endParaRPr lang="nl-BE" dirty="0"/>
          </a:p>
        </p:txBody>
      </p:sp>
      <p:sp>
        <p:nvSpPr>
          <p:cNvPr id="3" name="Tijdelijke aanduiding voor dianummer 2">
            <a:extLst>
              <a:ext uri="{FF2B5EF4-FFF2-40B4-BE49-F238E27FC236}">
                <a16:creationId xmlns:a16="http://schemas.microsoft.com/office/drawing/2014/main" id="{01CF2E29-30F5-3BC8-F287-8C7A780F7E27}"/>
              </a:ext>
            </a:extLst>
          </p:cNvPr>
          <p:cNvSpPr>
            <a:spLocks noGrp="1"/>
          </p:cNvSpPr>
          <p:nvPr>
            <p:ph type="sldNum" sz="quarter" idx="12"/>
          </p:nvPr>
        </p:nvSpPr>
        <p:spPr/>
        <p:txBody>
          <a:bodyPr/>
          <a:lstStyle/>
          <a:p>
            <a:fld id="{07F1D4BE-9B7E-47D8-BF8B-FB5BDC49B24D}" type="slidenum">
              <a:rPr lang="nl-BE" smtClean="0"/>
              <a:pPr/>
              <a:t>14</a:t>
            </a:fld>
            <a:endParaRPr lang="nl-BE" dirty="0"/>
          </a:p>
        </p:txBody>
      </p:sp>
      <p:sp>
        <p:nvSpPr>
          <p:cNvPr id="7" name="Tekstballon: rechthoek met afgeronde hoeken 6">
            <a:extLst>
              <a:ext uri="{FF2B5EF4-FFF2-40B4-BE49-F238E27FC236}">
                <a16:creationId xmlns:a16="http://schemas.microsoft.com/office/drawing/2014/main" id="{4F3DEE67-2B1B-01AE-908A-508A8FC534D0}"/>
              </a:ext>
            </a:extLst>
          </p:cNvPr>
          <p:cNvSpPr/>
          <p:nvPr/>
        </p:nvSpPr>
        <p:spPr>
          <a:xfrm>
            <a:off x="460854" y="3581401"/>
            <a:ext cx="2329971" cy="695324"/>
          </a:xfrm>
          <a:prstGeom prst="wedgeRoundRectCallout">
            <a:avLst>
              <a:gd name="adj1" fmla="val 64609"/>
              <a:gd name="adj2" fmla="val 117417"/>
              <a:gd name="adj3" fmla="val 16667"/>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BE" sz="1100" dirty="0">
                <a:solidFill>
                  <a:schemeClr val="tx1"/>
                </a:solidFill>
                <a:latin typeface="FlandersArtSans-Regular" panose="00000500000000000000" pitchFamily="2" charset="0"/>
              </a:rPr>
              <a:t>Vul de basisgegevens verder aan.</a:t>
            </a:r>
            <a:endParaRPr lang="nl-NL" sz="1100" dirty="0">
              <a:solidFill>
                <a:schemeClr val="tx1"/>
              </a:solidFill>
              <a:latin typeface="FlandersArtSans-Regular" panose="00000500000000000000" pitchFamily="2" charset="0"/>
            </a:endParaRPr>
          </a:p>
        </p:txBody>
      </p:sp>
      <p:sp>
        <p:nvSpPr>
          <p:cNvPr id="8" name="Stroomdiagram: Alternatief proces 7">
            <a:extLst>
              <a:ext uri="{FF2B5EF4-FFF2-40B4-BE49-F238E27FC236}">
                <a16:creationId xmlns:a16="http://schemas.microsoft.com/office/drawing/2014/main" id="{BE516410-AB68-00B3-ECB9-9BD604EF17BF}"/>
              </a:ext>
            </a:extLst>
          </p:cNvPr>
          <p:cNvSpPr/>
          <p:nvPr/>
        </p:nvSpPr>
        <p:spPr>
          <a:xfrm>
            <a:off x="460854" y="2619374"/>
            <a:ext cx="2329971" cy="771525"/>
          </a:xfrm>
          <a:prstGeom prst="flowChartAlternateProcess">
            <a:avLst/>
          </a:prstGeom>
          <a:solidFill>
            <a:srgbClr val="FFCCCC"/>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1100" dirty="0">
                <a:solidFill>
                  <a:schemeClr val="tx1"/>
                </a:solidFill>
                <a:latin typeface="FlandersArtSerif-Regular" panose="00000500000000000000" pitchFamily="2" charset="0"/>
              </a:rPr>
              <a:t>Opgelet! - Lees </a:t>
            </a:r>
            <a:r>
              <a:rPr lang="nl-NL" sz="1100" dirty="0">
                <a:solidFill>
                  <a:schemeClr val="tx1"/>
                </a:solidFill>
                <a:latin typeface="FlandersArtSerif-Regular" panose="00000500000000000000" pitchFamily="2" charset="0"/>
                <a:hlinkClick r:id="rId3"/>
              </a:rPr>
              <a:t>de voorwaarden </a:t>
            </a:r>
            <a:r>
              <a:rPr lang="nl-NL" sz="1100" dirty="0">
                <a:solidFill>
                  <a:schemeClr val="tx1"/>
                </a:solidFill>
                <a:latin typeface="FlandersArtSerif-Regular" panose="00000500000000000000" pitchFamily="2" charset="0"/>
              </a:rPr>
              <a:t>om in aanmerking te komen voor de </a:t>
            </a:r>
            <a:r>
              <a:rPr lang="nl-NL" sz="1100" dirty="0" err="1">
                <a:solidFill>
                  <a:schemeClr val="tx1"/>
                </a:solidFill>
                <a:latin typeface="FlandersArtSerif-Regular" panose="00000500000000000000" pitchFamily="2" charset="0"/>
              </a:rPr>
              <a:t>ecologiepremie</a:t>
            </a:r>
            <a:r>
              <a:rPr lang="nl-NL" sz="1100" dirty="0">
                <a:solidFill>
                  <a:schemeClr val="tx1"/>
                </a:solidFill>
                <a:latin typeface="FlandersArtSerif-Regular" panose="00000500000000000000" pitchFamily="2" charset="0"/>
              </a:rPr>
              <a:t>+ goed na. </a:t>
            </a:r>
          </a:p>
        </p:txBody>
      </p:sp>
      <p:pic>
        <p:nvPicPr>
          <p:cNvPr id="5" name="Afbeelding 4">
            <a:extLst>
              <a:ext uri="{FF2B5EF4-FFF2-40B4-BE49-F238E27FC236}">
                <a16:creationId xmlns:a16="http://schemas.microsoft.com/office/drawing/2014/main" id="{24B084C2-CE45-A045-1FA2-8147A9AC89A7}"/>
              </a:ext>
            </a:extLst>
          </p:cNvPr>
          <p:cNvPicPr>
            <a:picLocks noChangeAspect="1"/>
          </p:cNvPicPr>
          <p:nvPr/>
        </p:nvPicPr>
        <p:blipFill>
          <a:blip r:embed="rId4"/>
          <a:stretch>
            <a:fillRect/>
          </a:stretch>
        </p:blipFill>
        <p:spPr>
          <a:xfrm>
            <a:off x="0" y="-106242"/>
            <a:ext cx="12192000" cy="1771157"/>
          </a:xfrm>
          <a:prstGeom prst="rect">
            <a:avLst/>
          </a:prstGeom>
        </p:spPr>
      </p:pic>
    </p:spTree>
    <p:extLst>
      <p:ext uri="{BB962C8B-B14F-4D97-AF65-F5344CB8AC3E}">
        <p14:creationId xmlns:p14="http://schemas.microsoft.com/office/powerpoint/2010/main" val="2145930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7E35F31-0903-33F4-1E11-AA53C96FB707}"/>
              </a:ext>
            </a:extLst>
          </p:cNvPr>
          <p:cNvPicPr>
            <a:picLocks noChangeAspect="1"/>
          </p:cNvPicPr>
          <p:nvPr/>
        </p:nvPicPr>
        <p:blipFill>
          <a:blip r:embed="rId2"/>
          <a:stretch>
            <a:fillRect/>
          </a:stretch>
        </p:blipFill>
        <p:spPr>
          <a:xfrm>
            <a:off x="2870191" y="2026880"/>
            <a:ext cx="6619959" cy="2918800"/>
          </a:xfrm>
          <a:prstGeom prst="rect">
            <a:avLst/>
          </a:prstGeom>
        </p:spPr>
      </p:pic>
      <p:sp>
        <p:nvSpPr>
          <p:cNvPr id="4" name="Tijdelijke aanduiding voor voettekst 3">
            <a:extLst>
              <a:ext uri="{FF2B5EF4-FFF2-40B4-BE49-F238E27FC236}">
                <a16:creationId xmlns:a16="http://schemas.microsoft.com/office/drawing/2014/main" id="{8B0BA3E5-9628-2F9A-59D6-38D0645E4A1C}"/>
              </a:ext>
            </a:extLst>
          </p:cNvPr>
          <p:cNvSpPr>
            <a:spLocks noGrp="1"/>
          </p:cNvSpPr>
          <p:nvPr>
            <p:ph type="ftr" sz="quarter" idx="11"/>
          </p:nvPr>
        </p:nvSpPr>
        <p:spPr/>
        <p:txBody>
          <a:bodyPr/>
          <a:lstStyle/>
          <a:p>
            <a:r>
              <a:rPr lang="nl-BE"/>
              <a:t>Ecologiepremie Plus - demo aanvraag</a:t>
            </a:r>
          </a:p>
        </p:txBody>
      </p:sp>
      <p:sp>
        <p:nvSpPr>
          <p:cNvPr id="5" name="Tijdelijke aanduiding voor dianummer 4">
            <a:extLst>
              <a:ext uri="{FF2B5EF4-FFF2-40B4-BE49-F238E27FC236}">
                <a16:creationId xmlns:a16="http://schemas.microsoft.com/office/drawing/2014/main" id="{2F4E9BDA-1F55-3DE9-344C-E057B084143B}"/>
              </a:ext>
            </a:extLst>
          </p:cNvPr>
          <p:cNvSpPr>
            <a:spLocks noGrp="1"/>
          </p:cNvSpPr>
          <p:nvPr>
            <p:ph type="sldNum" sz="quarter" idx="12"/>
          </p:nvPr>
        </p:nvSpPr>
        <p:spPr/>
        <p:txBody>
          <a:bodyPr/>
          <a:lstStyle/>
          <a:p>
            <a:fld id="{07F1D4BE-9B7E-47D8-BF8B-FB5BDC49B24D}" type="slidenum">
              <a:rPr lang="nl-BE" smtClean="0"/>
              <a:t>15</a:t>
            </a:fld>
            <a:endParaRPr lang="nl-BE"/>
          </a:p>
        </p:txBody>
      </p:sp>
      <p:sp>
        <p:nvSpPr>
          <p:cNvPr id="9" name="AutoShape 6">
            <a:extLst>
              <a:ext uri="{FF2B5EF4-FFF2-40B4-BE49-F238E27FC236}">
                <a16:creationId xmlns:a16="http://schemas.microsoft.com/office/drawing/2014/main" id="{E51DE80F-F891-4DE1-D824-0F6FB00498F9}"/>
              </a:ext>
            </a:extLst>
          </p:cNvPr>
          <p:cNvSpPr>
            <a:spLocks noChangeArrowheads="1"/>
          </p:cNvSpPr>
          <p:nvPr/>
        </p:nvSpPr>
        <p:spPr bwMode="auto">
          <a:xfrm>
            <a:off x="206191" y="3850786"/>
            <a:ext cx="2664000" cy="525748"/>
          </a:xfrm>
          <a:prstGeom prst="wedgeRoundRectCallout">
            <a:avLst>
              <a:gd name="adj1" fmla="val 84264"/>
              <a:gd name="adj2" fmla="val 72638"/>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r>
              <a:rPr lang="nl-BE" sz="1134" dirty="0">
                <a:latin typeface="FlandersArtSans-Regular" panose="00000500000000000000" pitchFamily="2" charset="0"/>
              </a:rPr>
              <a:t>Klik op “Ga verder” na het invullen van de basisgegevens.</a:t>
            </a:r>
            <a:endParaRPr lang="nl-NL" sz="1134" dirty="0">
              <a:latin typeface="FlandersArtSans-Regular" panose="00000500000000000000" pitchFamily="2" charset="0"/>
            </a:endParaRPr>
          </a:p>
        </p:txBody>
      </p:sp>
      <p:sp>
        <p:nvSpPr>
          <p:cNvPr id="12" name="AutoShape 6">
            <a:extLst>
              <a:ext uri="{FF2B5EF4-FFF2-40B4-BE49-F238E27FC236}">
                <a16:creationId xmlns:a16="http://schemas.microsoft.com/office/drawing/2014/main" id="{EA7D8BB6-18F8-CB31-D307-B0818F90F0F5}"/>
              </a:ext>
            </a:extLst>
          </p:cNvPr>
          <p:cNvSpPr>
            <a:spLocks noChangeArrowheads="1"/>
          </p:cNvSpPr>
          <p:nvPr/>
        </p:nvSpPr>
        <p:spPr bwMode="auto">
          <a:xfrm>
            <a:off x="206730" y="2988620"/>
            <a:ext cx="2664000" cy="495882"/>
          </a:xfrm>
          <a:prstGeom prst="wedgeRoundRectCallout">
            <a:avLst>
              <a:gd name="adj1" fmla="val 52513"/>
              <a:gd name="adj2" fmla="val 102328"/>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r>
              <a:rPr lang="nl-BE" sz="1134" dirty="0">
                <a:latin typeface="FlandersArtSans-Regular" panose="00000500000000000000" pitchFamily="2" charset="0"/>
              </a:rPr>
              <a:t>Vul de basisgegevens van de onderneming verder in. </a:t>
            </a:r>
            <a:endParaRPr lang="nl-NL" sz="1134" dirty="0">
              <a:latin typeface="FlandersArtSans-Regular" panose="00000500000000000000" pitchFamily="2" charset="0"/>
            </a:endParaRPr>
          </a:p>
        </p:txBody>
      </p:sp>
      <p:sp>
        <p:nvSpPr>
          <p:cNvPr id="13" name="Rechthoek: afgeronde hoeken 12">
            <a:extLst>
              <a:ext uri="{FF2B5EF4-FFF2-40B4-BE49-F238E27FC236}">
                <a16:creationId xmlns:a16="http://schemas.microsoft.com/office/drawing/2014/main" id="{CD97F24C-9E36-FE78-771C-205AC6218EBB}"/>
              </a:ext>
            </a:extLst>
          </p:cNvPr>
          <p:cNvSpPr/>
          <p:nvPr/>
        </p:nvSpPr>
        <p:spPr>
          <a:xfrm>
            <a:off x="206191" y="2026880"/>
            <a:ext cx="2664539" cy="777031"/>
          </a:xfrm>
          <a:prstGeom prst="roundRect">
            <a:avLst/>
          </a:prstGeom>
          <a:solidFill>
            <a:srgbClr val="FF0000">
              <a:alpha val="20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134" b="1"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mn-cs"/>
              </a:rPr>
              <a:t>Opgelet! - </a:t>
            </a:r>
            <a:r>
              <a:rPr kumimoji="0" lang="nl-BE" sz="1134" b="0"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mn-cs"/>
              </a:rPr>
              <a:t>Lees </a:t>
            </a:r>
            <a:r>
              <a:rPr kumimoji="0" lang="nl-BE" sz="1134" b="0"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mn-cs"/>
                <a:hlinkClick r:id="rId3"/>
              </a:rPr>
              <a:t>de voorwaarden </a:t>
            </a:r>
            <a:r>
              <a:rPr kumimoji="0" lang="nl-BE" sz="1134" b="0"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mn-cs"/>
              </a:rPr>
              <a:t>om in aanmerking te komen voor de </a:t>
            </a:r>
            <a:r>
              <a:rPr kumimoji="0" lang="nl-BE" sz="1134" b="0" i="0" u="none" strike="noStrike" kern="1200" cap="none" spc="0" normalizeH="0" baseline="0" noProof="0" dirty="0" err="1">
                <a:ln>
                  <a:noFill/>
                </a:ln>
                <a:solidFill>
                  <a:prstClr val="black"/>
                </a:solidFill>
                <a:effectLst/>
                <a:uLnTx/>
                <a:uFillTx/>
                <a:latin typeface="FlandersArtSans-Regular" panose="00000500000000000000" pitchFamily="2" charset="0"/>
                <a:ea typeface="+mn-ea"/>
                <a:cs typeface="+mn-cs"/>
              </a:rPr>
              <a:t>ecologiepremie</a:t>
            </a:r>
            <a:r>
              <a:rPr kumimoji="0" lang="nl-BE" sz="1134" b="0"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mn-cs"/>
              </a:rPr>
              <a:t>+ goed na. </a:t>
            </a:r>
            <a:endParaRPr kumimoji="0" lang="nl-BE" sz="1134"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mn-cs"/>
            </a:endParaRPr>
          </a:p>
        </p:txBody>
      </p:sp>
      <p:pic>
        <p:nvPicPr>
          <p:cNvPr id="6" name="Afbeelding 5">
            <a:extLst>
              <a:ext uri="{FF2B5EF4-FFF2-40B4-BE49-F238E27FC236}">
                <a16:creationId xmlns:a16="http://schemas.microsoft.com/office/drawing/2014/main" id="{03F2815F-580F-B460-1E16-BB32C89330BE}"/>
              </a:ext>
            </a:extLst>
          </p:cNvPr>
          <p:cNvPicPr>
            <a:picLocks noChangeAspect="1"/>
          </p:cNvPicPr>
          <p:nvPr/>
        </p:nvPicPr>
        <p:blipFill>
          <a:blip r:embed="rId4"/>
          <a:stretch>
            <a:fillRect/>
          </a:stretch>
        </p:blipFill>
        <p:spPr>
          <a:xfrm>
            <a:off x="0" y="0"/>
            <a:ext cx="12192000" cy="1771157"/>
          </a:xfrm>
          <a:prstGeom prst="rect">
            <a:avLst/>
          </a:prstGeom>
        </p:spPr>
      </p:pic>
    </p:spTree>
    <p:extLst>
      <p:ext uri="{BB962C8B-B14F-4D97-AF65-F5344CB8AC3E}">
        <p14:creationId xmlns:p14="http://schemas.microsoft.com/office/powerpoint/2010/main" val="4184714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7B612BF5-7A3A-5BBE-1054-89DA7DFC319F}"/>
              </a:ext>
            </a:extLst>
          </p:cNvPr>
          <p:cNvPicPr>
            <a:picLocks noChangeAspect="1"/>
          </p:cNvPicPr>
          <p:nvPr/>
        </p:nvPicPr>
        <p:blipFill>
          <a:blip r:embed="rId2"/>
          <a:stretch>
            <a:fillRect/>
          </a:stretch>
        </p:blipFill>
        <p:spPr>
          <a:xfrm>
            <a:off x="44451" y="-41932"/>
            <a:ext cx="12041350" cy="6048095"/>
          </a:xfrm>
          <a:prstGeom prst="rect">
            <a:avLst/>
          </a:prstGeom>
        </p:spPr>
      </p:pic>
      <p:pic>
        <p:nvPicPr>
          <p:cNvPr id="6" name="Afbeelding 5"/>
          <p:cNvPicPr>
            <a:picLocks noChangeAspect="1"/>
          </p:cNvPicPr>
          <p:nvPr/>
        </p:nvPicPr>
        <p:blipFill>
          <a:blip r:embed="rId3"/>
          <a:stretch>
            <a:fillRect/>
          </a:stretch>
        </p:blipFill>
        <p:spPr>
          <a:xfrm>
            <a:off x="3286975" y="1124493"/>
            <a:ext cx="1467040" cy="207006"/>
          </a:xfrm>
          <a:prstGeom prst="rect">
            <a:avLst/>
          </a:prstGeom>
        </p:spPr>
      </p:pic>
      <p:sp>
        <p:nvSpPr>
          <p:cNvPr id="7" name="Tijdelijke aanduiding voor voettekst 6">
            <a:extLst>
              <a:ext uri="{FF2B5EF4-FFF2-40B4-BE49-F238E27FC236}">
                <a16:creationId xmlns:a16="http://schemas.microsoft.com/office/drawing/2014/main" id="{CBB6932A-68B4-2128-1FF4-0F0B9E2AB22D}"/>
              </a:ext>
            </a:extLst>
          </p:cNvPr>
          <p:cNvSpPr>
            <a:spLocks noGrp="1"/>
          </p:cNvSpPr>
          <p:nvPr>
            <p:ph type="ftr" sz="quarter" idx="11"/>
          </p:nvPr>
        </p:nvSpPr>
        <p:spPr/>
        <p:txBody>
          <a:bodyPr/>
          <a:lstStyle/>
          <a:p>
            <a:r>
              <a:rPr lang="nl-BE"/>
              <a:t>Ecologiepremie Plus - demo aanvraag</a:t>
            </a:r>
          </a:p>
        </p:txBody>
      </p:sp>
      <p:sp>
        <p:nvSpPr>
          <p:cNvPr id="8" name="Tijdelijke aanduiding voor dianummer 7">
            <a:extLst>
              <a:ext uri="{FF2B5EF4-FFF2-40B4-BE49-F238E27FC236}">
                <a16:creationId xmlns:a16="http://schemas.microsoft.com/office/drawing/2014/main" id="{A7655E8A-1830-0167-9CE1-FC1EBE48488D}"/>
              </a:ext>
            </a:extLst>
          </p:cNvPr>
          <p:cNvSpPr>
            <a:spLocks noGrp="1"/>
          </p:cNvSpPr>
          <p:nvPr>
            <p:ph type="sldNum" sz="quarter" idx="12"/>
          </p:nvPr>
        </p:nvSpPr>
        <p:spPr/>
        <p:txBody>
          <a:bodyPr/>
          <a:lstStyle/>
          <a:p>
            <a:fld id="{07F1D4BE-9B7E-47D8-BF8B-FB5BDC49B24D}" type="slidenum">
              <a:rPr lang="nl-BE" smtClean="0"/>
              <a:t>16</a:t>
            </a:fld>
            <a:endParaRPr lang="nl-BE"/>
          </a:p>
        </p:txBody>
      </p:sp>
      <p:sp>
        <p:nvSpPr>
          <p:cNvPr id="12" name="AutoShape 6">
            <a:extLst>
              <a:ext uri="{FF2B5EF4-FFF2-40B4-BE49-F238E27FC236}">
                <a16:creationId xmlns:a16="http://schemas.microsoft.com/office/drawing/2014/main" id="{6A897F7D-E29E-C525-74A8-641E7CED1689}"/>
              </a:ext>
            </a:extLst>
          </p:cNvPr>
          <p:cNvSpPr>
            <a:spLocks noChangeArrowheads="1"/>
          </p:cNvSpPr>
          <p:nvPr/>
        </p:nvSpPr>
        <p:spPr bwMode="auto">
          <a:xfrm>
            <a:off x="150649" y="4397602"/>
            <a:ext cx="2664000" cy="726328"/>
          </a:xfrm>
          <a:prstGeom prst="wedgeRoundRectCallout">
            <a:avLst>
              <a:gd name="adj1" fmla="val 68236"/>
              <a:gd name="adj2" fmla="val -19387"/>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r>
              <a:rPr lang="nl-BE" sz="1134" dirty="0">
                <a:latin typeface="FlandersArtSans-Regular" panose="00000500000000000000" pitchFamily="2" charset="0"/>
              </a:rPr>
              <a:t>Klik op “Voeg nieuwe investeringsplaats toe” om alle investeringsplaatsen toe te voegen. </a:t>
            </a:r>
            <a:endParaRPr lang="nl-NL" sz="1134" dirty="0">
              <a:latin typeface="FlandersArtSans-Regular" panose="00000500000000000000" pitchFamily="2" charset="0"/>
            </a:endParaRPr>
          </a:p>
        </p:txBody>
      </p:sp>
      <p:sp>
        <p:nvSpPr>
          <p:cNvPr id="2" name="Rechthoek: afgeronde hoeken 1">
            <a:extLst>
              <a:ext uri="{FF2B5EF4-FFF2-40B4-BE49-F238E27FC236}">
                <a16:creationId xmlns:a16="http://schemas.microsoft.com/office/drawing/2014/main" id="{80301959-D7F4-204B-C468-3A7E9CDA8EBB}"/>
              </a:ext>
            </a:extLst>
          </p:cNvPr>
          <p:cNvSpPr/>
          <p:nvPr/>
        </p:nvSpPr>
        <p:spPr>
          <a:xfrm>
            <a:off x="150649" y="2344584"/>
            <a:ext cx="2664000" cy="1560712"/>
          </a:xfrm>
          <a:prstGeom prst="roundRect">
            <a:avLst/>
          </a:prstGeom>
          <a:solidFill>
            <a:srgbClr val="FF0000">
              <a:alpha val="20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134" b="1"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mn-cs"/>
              </a:rPr>
              <a:t>Opgelet! - </a:t>
            </a:r>
            <a:r>
              <a:rPr kumimoji="0" lang="nl-BE" sz="1134"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mn-cs"/>
              </a:rPr>
              <a:t>Het is niet nodig per investering (technologie) of investeringsplaats een aparte steunaanvraag in te dienen. In één aanvraag kan je meerdere technologieën aanduiden op verschillende investeringsplaatsen.</a:t>
            </a:r>
          </a:p>
        </p:txBody>
      </p:sp>
      <p:pic>
        <p:nvPicPr>
          <p:cNvPr id="4" name="Afbeelding 3">
            <a:extLst>
              <a:ext uri="{FF2B5EF4-FFF2-40B4-BE49-F238E27FC236}">
                <a16:creationId xmlns:a16="http://schemas.microsoft.com/office/drawing/2014/main" id="{6C7ADD4E-0CCC-10BD-01B0-EA397CC43910}"/>
              </a:ext>
            </a:extLst>
          </p:cNvPr>
          <p:cNvPicPr>
            <a:picLocks noChangeAspect="1"/>
          </p:cNvPicPr>
          <p:nvPr/>
        </p:nvPicPr>
        <p:blipFill>
          <a:blip r:embed="rId4"/>
          <a:stretch>
            <a:fillRect/>
          </a:stretch>
        </p:blipFill>
        <p:spPr>
          <a:xfrm>
            <a:off x="0" y="-41932"/>
            <a:ext cx="12192000" cy="1771157"/>
          </a:xfrm>
          <a:prstGeom prst="rect">
            <a:avLst/>
          </a:prstGeom>
        </p:spPr>
      </p:pic>
    </p:spTree>
    <p:extLst>
      <p:ext uri="{BB962C8B-B14F-4D97-AF65-F5344CB8AC3E}">
        <p14:creationId xmlns:p14="http://schemas.microsoft.com/office/powerpoint/2010/main" val="883759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858160C3-608F-209F-7CC9-E09AA2B102CE}"/>
              </a:ext>
            </a:extLst>
          </p:cNvPr>
          <p:cNvPicPr>
            <a:picLocks noChangeAspect="1"/>
          </p:cNvPicPr>
          <p:nvPr/>
        </p:nvPicPr>
        <p:blipFill>
          <a:blip r:embed="rId2"/>
          <a:stretch>
            <a:fillRect/>
          </a:stretch>
        </p:blipFill>
        <p:spPr>
          <a:xfrm>
            <a:off x="3378802" y="4600944"/>
            <a:ext cx="4053497" cy="1283546"/>
          </a:xfrm>
          <a:prstGeom prst="rect">
            <a:avLst/>
          </a:prstGeom>
        </p:spPr>
      </p:pic>
      <p:pic>
        <p:nvPicPr>
          <p:cNvPr id="5" name="Afbeelding 4">
            <a:extLst>
              <a:ext uri="{FF2B5EF4-FFF2-40B4-BE49-F238E27FC236}">
                <a16:creationId xmlns:a16="http://schemas.microsoft.com/office/drawing/2014/main" id="{F450AEFC-D15B-83E7-F780-9619B141375C}"/>
              </a:ext>
            </a:extLst>
          </p:cNvPr>
          <p:cNvPicPr>
            <a:picLocks noChangeAspect="1"/>
          </p:cNvPicPr>
          <p:nvPr/>
        </p:nvPicPr>
        <p:blipFill>
          <a:blip r:embed="rId3"/>
          <a:stretch>
            <a:fillRect/>
          </a:stretch>
        </p:blipFill>
        <p:spPr>
          <a:xfrm>
            <a:off x="3318765" y="1511207"/>
            <a:ext cx="4113534" cy="3089737"/>
          </a:xfrm>
          <a:prstGeom prst="rect">
            <a:avLst/>
          </a:prstGeom>
        </p:spPr>
      </p:pic>
      <p:sp>
        <p:nvSpPr>
          <p:cNvPr id="4" name="AutoShape 3"/>
          <p:cNvSpPr>
            <a:spLocks noChangeArrowheads="1"/>
          </p:cNvSpPr>
          <p:nvPr/>
        </p:nvSpPr>
        <p:spPr bwMode="auto">
          <a:xfrm>
            <a:off x="156206" y="1947134"/>
            <a:ext cx="2784073" cy="1292954"/>
          </a:xfrm>
          <a:prstGeom prst="wedgeRoundRectCallout">
            <a:avLst>
              <a:gd name="adj1" fmla="val 69035"/>
              <a:gd name="adj2" fmla="val 21896"/>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r>
              <a:rPr lang="nl-BE" sz="1134" dirty="0">
                <a:latin typeface="FlandersArtSans-Regular" panose="00000500000000000000" pitchFamily="2" charset="0"/>
              </a:rPr>
              <a:t>1. Je ziet hier een lijst van vestigingen van je onderneming zoals gekend in de Kruispuntbank van Ondernemingen (KBO). Vink de vestiging aan waar de investeringen zullen worden uitgevoerd.</a:t>
            </a:r>
            <a:endParaRPr lang="nl-NL" sz="1134" dirty="0">
              <a:latin typeface="FlandersArtSans-Regular" panose="00000500000000000000" pitchFamily="2" charset="0"/>
            </a:endParaRPr>
          </a:p>
        </p:txBody>
      </p:sp>
      <p:sp>
        <p:nvSpPr>
          <p:cNvPr id="6" name="AutoShape 4"/>
          <p:cNvSpPr>
            <a:spLocks noChangeArrowheads="1"/>
          </p:cNvSpPr>
          <p:nvPr/>
        </p:nvSpPr>
        <p:spPr bwMode="auto">
          <a:xfrm>
            <a:off x="7695525" y="3794121"/>
            <a:ext cx="2400773" cy="1283546"/>
          </a:xfrm>
          <a:prstGeom prst="wedgeRoundRectCallout">
            <a:avLst>
              <a:gd name="adj1" fmla="val -100644"/>
              <a:gd name="adj2" fmla="val -59860"/>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r>
              <a:rPr lang="nl-BE" sz="1134" dirty="0">
                <a:latin typeface="FlandersArtSans-Regular" panose="00000500000000000000" pitchFamily="2" charset="0"/>
              </a:rPr>
              <a:t>2. Indien de investeringsplaats niet voorkomt in de lijst, kan je hier zelf de investeringsplaats toevoegen door alle voorziene velden in te vullen. Je kan meerdere investeringsplaatsen toevoegen.</a:t>
            </a:r>
            <a:endParaRPr lang="nl-NL" sz="1134" dirty="0">
              <a:latin typeface="FlandersArtSans-Regular" panose="00000500000000000000" pitchFamily="2" charset="0"/>
            </a:endParaRPr>
          </a:p>
        </p:txBody>
      </p:sp>
      <p:sp>
        <p:nvSpPr>
          <p:cNvPr id="2" name="Tijdelijke aanduiding voor voettekst 1">
            <a:extLst>
              <a:ext uri="{FF2B5EF4-FFF2-40B4-BE49-F238E27FC236}">
                <a16:creationId xmlns:a16="http://schemas.microsoft.com/office/drawing/2014/main" id="{48F587B1-1FDA-94DC-53AE-29B43F538AC1}"/>
              </a:ext>
            </a:extLst>
          </p:cNvPr>
          <p:cNvSpPr>
            <a:spLocks noGrp="1"/>
          </p:cNvSpPr>
          <p:nvPr>
            <p:ph type="ftr" sz="quarter" idx="11"/>
          </p:nvPr>
        </p:nvSpPr>
        <p:spPr/>
        <p:txBody>
          <a:bodyPr/>
          <a:lstStyle/>
          <a:p>
            <a:r>
              <a:rPr lang="nl-BE"/>
              <a:t>Ecologiepremie Plus - demo aanvraag</a:t>
            </a:r>
          </a:p>
        </p:txBody>
      </p:sp>
      <p:sp>
        <p:nvSpPr>
          <p:cNvPr id="9" name="Tijdelijke aanduiding voor dianummer 8">
            <a:extLst>
              <a:ext uri="{FF2B5EF4-FFF2-40B4-BE49-F238E27FC236}">
                <a16:creationId xmlns:a16="http://schemas.microsoft.com/office/drawing/2014/main" id="{85DB1664-7A98-E27F-CD27-527C7BF68DD5}"/>
              </a:ext>
            </a:extLst>
          </p:cNvPr>
          <p:cNvSpPr>
            <a:spLocks noGrp="1"/>
          </p:cNvSpPr>
          <p:nvPr>
            <p:ph type="sldNum" sz="quarter" idx="12"/>
          </p:nvPr>
        </p:nvSpPr>
        <p:spPr/>
        <p:txBody>
          <a:bodyPr/>
          <a:lstStyle/>
          <a:p>
            <a:fld id="{07F1D4BE-9B7E-47D8-BF8B-FB5BDC49B24D}" type="slidenum">
              <a:rPr lang="nl-BE" smtClean="0"/>
              <a:t>17</a:t>
            </a:fld>
            <a:endParaRPr lang="nl-BE"/>
          </a:p>
        </p:txBody>
      </p:sp>
      <p:sp>
        <p:nvSpPr>
          <p:cNvPr id="15" name="AutoShape 3">
            <a:extLst>
              <a:ext uri="{FF2B5EF4-FFF2-40B4-BE49-F238E27FC236}">
                <a16:creationId xmlns:a16="http://schemas.microsoft.com/office/drawing/2014/main" id="{BECD083F-0291-727D-E50D-612A079E8075}"/>
              </a:ext>
            </a:extLst>
          </p:cNvPr>
          <p:cNvSpPr>
            <a:spLocks noChangeArrowheads="1"/>
          </p:cNvSpPr>
          <p:nvPr/>
        </p:nvSpPr>
        <p:spPr bwMode="auto">
          <a:xfrm>
            <a:off x="156206" y="5002306"/>
            <a:ext cx="2784074" cy="1003857"/>
          </a:xfrm>
          <a:prstGeom prst="wedgeRoundRectCallout">
            <a:avLst>
              <a:gd name="adj1" fmla="val 84352"/>
              <a:gd name="adj2" fmla="val 22381"/>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r>
              <a:rPr lang="nl-BE" sz="1134" dirty="0">
                <a:latin typeface="FlandersArtSans-Regular" panose="00000500000000000000" pitchFamily="2" charset="0"/>
              </a:rPr>
              <a:t>3. Klik op “Ga verder” na het aanvinken van de investeringsplaats(en) en eventueel  toevoegen van een investeringsplaats die niet in de lijst opgenomen was.</a:t>
            </a:r>
            <a:endParaRPr lang="nl-NL" sz="1134" dirty="0">
              <a:latin typeface="FlandersArtSans-Regular" panose="00000500000000000000" pitchFamily="2" charset="0"/>
            </a:endParaRPr>
          </a:p>
        </p:txBody>
      </p:sp>
      <p:pic>
        <p:nvPicPr>
          <p:cNvPr id="17" name="Afbeelding 16">
            <a:extLst>
              <a:ext uri="{FF2B5EF4-FFF2-40B4-BE49-F238E27FC236}">
                <a16:creationId xmlns:a16="http://schemas.microsoft.com/office/drawing/2014/main" id="{30F142C1-B3FC-E23E-7D84-233F787D8AB4}"/>
              </a:ext>
            </a:extLst>
          </p:cNvPr>
          <p:cNvPicPr>
            <a:picLocks/>
          </p:cNvPicPr>
          <p:nvPr/>
        </p:nvPicPr>
        <p:blipFill>
          <a:blip r:embed="rId4"/>
          <a:stretch>
            <a:fillRect/>
          </a:stretch>
        </p:blipFill>
        <p:spPr>
          <a:xfrm>
            <a:off x="3872684" y="2669436"/>
            <a:ext cx="504000" cy="108000"/>
          </a:xfrm>
          <a:prstGeom prst="rect">
            <a:avLst/>
          </a:prstGeom>
        </p:spPr>
      </p:pic>
      <p:pic>
        <p:nvPicPr>
          <p:cNvPr id="7" name="Afbeelding 6">
            <a:extLst>
              <a:ext uri="{FF2B5EF4-FFF2-40B4-BE49-F238E27FC236}">
                <a16:creationId xmlns:a16="http://schemas.microsoft.com/office/drawing/2014/main" id="{C24D6F26-C1BE-0A8E-A378-B252D7D3492D}"/>
              </a:ext>
            </a:extLst>
          </p:cNvPr>
          <p:cNvPicPr>
            <a:picLocks noChangeAspect="1"/>
          </p:cNvPicPr>
          <p:nvPr/>
        </p:nvPicPr>
        <p:blipFill>
          <a:blip r:embed="rId5"/>
          <a:stretch>
            <a:fillRect/>
          </a:stretch>
        </p:blipFill>
        <p:spPr>
          <a:xfrm>
            <a:off x="0" y="-221991"/>
            <a:ext cx="12192000" cy="1771157"/>
          </a:xfrm>
          <a:prstGeom prst="rect">
            <a:avLst/>
          </a:prstGeom>
        </p:spPr>
      </p:pic>
    </p:spTree>
    <p:extLst>
      <p:ext uri="{BB962C8B-B14F-4D97-AF65-F5344CB8AC3E}">
        <p14:creationId xmlns:p14="http://schemas.microsoft.com/office/powerpoint/2010/main" val="3729780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FE1AEF8-42DE-EFFC-506A-12952BD6F367}"/>
              </a:ext>
            </a:extLst>
          </p:cNvPr>
          <p:cNvPicPr>
            <a:picLocks noChangeAspect="1"/>
          </p:cNvPicPr>
          <p:nvPr/>
        </p:nvPicPr>
        <p:blipFill>
          <a:blip r:embed="rId2"/>
          <a:stretch>
            <a:fillRect/>
          </a:stretch>
        </p:blipFill>
        <p:spPr>
          <a:xfrm>
            <a:off x="142671" y="83850"/>
            <a:ext cx="12049329" cy="5922313"/>
          </a:xfrm>
          <a:prstGeom prst="rect">
            <a:avLst/>
          </a:prstGeom>
        </p:spPr>
      </p:pic>
      <p:sp>
        <p:nvSpPr>
          <p:cNvPr id="7" name="Tijdelijke aanduiding voor voettekst 6">
            <a:extLst>
              <a:ext uri="{FF2B5EF4-FFF2-40B4-BE49-F238E27FC236}">
                <a16:creationId xmlns:a16="http://schemas.microsoft.com/office/drawing/2014/main" id="{F56383D9-05A7-4E82-BFDD-0CE50E414399}"/>
              </a:ext>
            </a:extLst>
          </p:cNvPr>
          <p:cNvSpPr>
            <a:spLocks noGrp="1"/>
          </p:cNvSpPr>
          <p:nvPr>
            <p:ph type="ftr" sz="quarter" idx="11"/>
          </p:nvPr>
        </p:nvSpPr>
        <p:spPr/>
        <p:txBody>
          <a:bodyPr/>
          <a:lstStyle/>
          <a:p>
            <a:r>
              <a:rPr lang="nl-BE"/>
              <a:t>Ecologiepremie Plus - demo aanvraag</a:t>
            </a:r>
          </a:p>
        </p:txBody>
      </p:sp>
      <p:sp>
        <p:nvSpPr>
          <p:cNvPr id="8" name="Tijdelijke aanduiding voor dianummer 7">
            <a:extLst>
              <a:ext uri="{FF2B5EF4-FFF2-40B4-BE49-F238E27FC236}">
                <a16:creationId xmlns:a16="http://schemas.microsoft.com/office/drawing/2014/main" id="{2F2B4063-FB29-1A03-6202-05B16FDDBE41}"/>
              </a:ext>
            </a:extLst>
          </p:cNvPr>
          <p:cNvSpPr>
            <a:spLocks noGrp="1"/>
          </p:cNvSpPr>
          <p:nvPr>
            <p:ph type="sldNum" sz="quarter" idx="12"/>
          </p:nvPr>
        </p:nvSpPr>
        <p:spPr/>
        <p:txBody>
          <a:bodyPr/>
          <a:lstStyle/>
          <a:p>
            <a:fld id="{07F1D4BE-9B7E-47D8-BF8B-FB5BDC49B24D}" type="slidenum">
              <a:rPr lang="nl-BE" smtClean="0"/>
              <a:t>18</a:t>
            </a:fld>
            <a:endParaRPr lang="nl-BE"/>
          </a:p>
        </p:txBody>
      </p:sp>
      <p:sp>
        <p:nvSpPr>
          <p:cNvPr id="15" name="AutoShape 6">
            <a:extLst>
              <a:ext uri="{FF2B5EF4-FFF2-40B4-BE49-F238E27FC236}">
                <a16:creationId xmlns:a16="http://schemas.microsoft.com/office/drawing/2014/main" id="{0AF4D44F-45BC-F223-182A-1F2A6350E18A}"/>
              </a:ext>
            </a:extLst>
          </p:cNvPr>
          <p:cNvSpPr>
            <a:spLocks noChangeArrowheads="1"/>
          </p:cNvSpPr>
          <p:nvPr/>
        </p:nvSpPr>
        <p:spPr bwMode="auto">
          <a:xfrm>
            <a:off x="142671" y="5556199"/>
            <a:ext cx="2664000" cy="671605"/>
          </a:xfrm>
          <a:prstGeom prst="wedgeRoundRectCallout">
            <a:avLst>
              <a:gd name="adj1" fmla="val 95021"/>
              <a:gd name="adj2" fmla="val -44614"/>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r>
              <a:rPr lang="nl-BE" sz="1134" dirty="0">
                <a:latin typeface="FlandersArtSans-Regular" panose="00000500000000000000" pitchFamily="2" charset="0"/>
              </a:rPr>
              <a:t>2. Klik op “Ga verder” wanneer alle investeringsplaatsen zijn opgenomen.</a:t>
            </a:r>
            <a:endParaRPr lang="nl-NL" sz="1134" dirty="0">
              <a:latin typeface="FlandersArtSans-Regular" panose="00000500000000000000" pitchFamily="2" charset="0"/>
            </a:endParaRPr>
          </a:p>
        </p:txBody>
      </p:sp>
      <p:sp>
        <p:nvSpPr>
          <p:cNvPr id="3" name="AutoShape 6">
            <a:extLst>
              <a:ext uri="{FF2B5EF4-FFF2-40B4-BE49-F238E27FC236}">
                <a16:creationId xmlns:a16="http://schemas.microsoft.com/office/drawing/2014/main" id="{9501D744-4569-3C94-E6EC-83F732607135}"/>
              </a:ext>
            </a:extLst>
          </p:cNvPr>
          <p:cNvSpPr>
            <a:spLocks noChangeArrowheads="1"/>
          </p:cNvSpPr>
          <p:nvPr/>
        </p:nvSpPr>
        <p:spPr bwMode="auto">
          <a:xfrm>
            <a:off x="142671" y="4105167"/>
            <a:ext cx="2664000" cy="862873"/>
          </a:xfrm>
          <a:prstGeom prst="wedgeRoundRectCallout">
            <a:avLst>
              <a:gd name="adj1" fmla="val 57377"/>
              <a:gd name="adj2" fmla="val -49026"/>
              <a:gd name="adj3" fmla="val 16667"/>
            </a:avLst>
          </a:prstGeom>
          <a:solidFill>
            <a:schemeClr val="accent6">
              <a:lumMod val="40000"/>
              <a:lumOff val="60000"/>
            </a:schemeClr>
          </a:solidFill>
          <a:ln w="9525">
            <a:solidFill>
              <a:schemeClr val="tx1"/>
            </a:solidFill>
            <a:miter lim="800000"/>
            <a:headEnd/>
            <a:tailEnd/>
          </a:ln>
          <a:effectLst/>
        </p:spPr>
        <p:txBody>
          <a:bodyPr lIns="91440" tIns="45720" rIns="91440" bIns="45720" anchor="ctr"/>
          <a:lstStyle/>
          <a:p>
            <a:r>
              <a:rPr lang="nl-BE" sz="1100" dirty="0">
                <a:latin typeface="FlandersArtSans-Regular"/>
              </a:rPr>
              <a:t>1. Kijk na of alle investeringsplaatsen waar investeringen worden uitgevoerd waarvoor je subsidie wil aanvragen zijn opgenomen in deze lijst. </a:t>
            </a:r>
            <a:endParaRPr lang="nl-NL" sz="1134" dirty="0">
              <a:latin typeface="FlandersArtSans-Regular" panose="00000500000000000000" pitchFamily="2" charset="0"/>
            </a:endParaRPr>
          </a:p>
        </p:txBody>
      </p:sp>
      <p:sp>
        <p:nvSpPr>
          <p:cNvPr id="4" name="Rechthoek: afgeronde hoeken 3">
            <a:extLst>
              <a:ext uri="{FF2B5EF4-FFF2-40B4-BE49-F238E27FC236}">
                <a16:creationId xmlns:a16="http://schemas.microsoft.com/office/drawing/2014/main" id="{C0C1266F-309F-796A-0437-ED9480A2F8E7}"/>
              </a:ext>
            </a:extLst>
          </p:cNvPr>
          <p:cNvSpPr/>
          <p:nvPr/>
        </p:nvSpPr>
        <p:spPr>
          <a:xfrm>
            <a:off x="142671" y="2039669"/>
            <a:ext cx="2664000" cy="1560712"/>
          </a:xfrm>
          <a:prstGeom prst="roundRect">
            <a:avLst/>
          </a:prstGeom>
          <a:solidFill>
            <a:srgbClr val="FF0000">
              <a:alpha val="20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134" b="1"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mn-cs"/>
              </a:rPr>
              <a:t>Opgelet! - </a:t>
            </a:r>
            <a:r>
              <a:rPr kumimoji="0" lang="nl-BE" sz="1134"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mn-cs"/>
              </a:rPr>
              <a:t>Het is niet nodig per investering (technologie) of investeringsplaats een aparte steunaanvraag in te dienen. In één aanvraag kunnen er meerdere technologieën gekozen worden op verschillende investeringsplaatsen.</a:t>
            </a:r>
          </a:p>
        </p:txBody>
      </p:sp>
      <p:pic>
        <p:nvPicPr>
          <p:cNvPr id="6" name="Afbeelding 5">
            <a:extLst>
              <a:ext uri="{FF2B5EF4-FFF2-40B4-BE49-F238E27FC236}">
                <a16:creationId xmlns:a16="http://schemas.microsoft.com/office/drawing/2014/main" id="{C105C061-18EA-F896-2F81-300D3A237057}"/>
              </a:ext>
            </a:extLst>
          </p:cNvPr>
          <p:cNvPicPr>
            <a:picLocks noChangeAspect="1"/>
          </p:cNvPicPr>
          <p:nvPr/>
        </p:nvPicPr>
        <p:blipFill>
          <a:blip r:embed="rId3"/>
          <a:stretch>
            <a:fillRect/>
          </a:stretch>
        </p:blipFill>
        <p:spPr>
          <a:xfrm>
            <a:off x="0" y="-25568"/>
            <a:ext cx="12192000" cy="1771157"/>
          </a:xfrm>
          <a:prstGeom prst="rect">
            <a:avLst/>
          </a:prstGeom>
        </p:spPr>
      </p:pic>
    </p:spTree>
    <p:extLst>
      <p:ext uri="{BB962C8B-B14F-4D97-AF65-F5344CB8AC3E}">
        <p14:creationId xmlns:p14="http://schemas.microsoft.com/office/powerpoint/2010/main" val="838283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F5B49891-EBA2-1618-9FE7-ADEE5C789A1D}"/>
              </a:ext>
            </a:extLst>
          </p:cNvPr>
          <p:cNvPicPr>
            <a:picLocks noChangeAspect="1"/>
          </p:cNvPicPr>
          <p:nvPr/>
        </p:nvPicPr>
        <p:blipFill>
          <a:blip r:embed="rId2"/>
          <a:stretch>
            <a:fillRect/>
          </a:stretch>
        </p:blipFill>
        <p:spPr>
          <a:xfrm>
            <a:off x="2943624" y="1804429"/>
            <a:ext cx="6880108" cy="4170874"/>
          </a:xfrm>
          <a:prstGeom prst="rect">
            <a:avLst/>
          </a:prstGeom>
        </p:spPr>
      </p:pic>
      <p:sp>
        <p:nvSpPr>
          <p:cNvPr id="6" name="Tijdelijke aanduiding voor voettekst 5">
            <a:extLst>
              <a:ext uri="{FF2B5EF4-FFF2-40B4-BE49-F238E27FC236}">
                <a16:creationId xmlns:a16="http://schemas.microsoft.com/office/drawing/2014/main" id="{83F67FF2-1D7E-84A5-1D80-428EDF60AD18}"/>
              </a:ext>
            </a:extLst>
          </p:cNvPr>
          <p:cNvSpPr>
            <a:spLocks noGrp="1"/>
          </p:cNvSpPr>
          <p:nvPr>
            <p:ph type="ftr" sz="quarter" idx="11"/>
          </p:nvPr>
        </p:nvSpPr>
        <p:spPr/>
        <p:txBody>
          <a:bodyPr/>
          <a:lstStyle/>
          <a:p>
            <a:r>
              <a:rPr lang="nl-BE"/>
              <a:t>Ecologiepremie Plus - demo aanvraag</a:t>
            </a:r>
          </a:p>
        </p:txBody>
      </p:sp>
      <p:sp>
        <p:nvSpPr>
          <p:cNvPr id="7" name="Tijdelijke aanduiding voor dianummer 6">
            <a:extLst>
              <a:ext uri="{FF2B5EF4-FFF2-40B4-BE49-F238E27FC236}">
                <a16:creationId xmlns:a16="http://schemas.microsoft.com/office/drawing/2014/main" id="{782980B9-12B1-724B-38E8-E58FDCCA01A3}"/>
              </a:ext>
            </a:extLst>
          </p:cNvPr>
          <p:cNvSpPr>
            <a:spLocks noGrp="1"/>
          </p:cNvSpPr>
          <p:nvPr>
            <p:ph type="sldNum" sz="quarter" idx="12"/>
          </p:nvPr>
        </p:nvSpPr>
        <p:spPr/>
        <p:txBody>
          <a:bodyPr/>
          <a:lstStyle/>
          <a:p>
            <a:fld id="{07F1D4BE-9B7E-47D8-BF8B-FB5BDC49B24D}" type="slidenum">
              <a:rPr lang="nl-BE" smtClean="0"/>
              <a:t>19</a:t>
            </a:fld>
            <a:endParaRPr lang="nl-BE"/>
          </a:p>
        </p:txBody>
      </p:sp>
      <p:sp>
        <p:nvSpPr>
          <p:cNvPr id="12" name="AutoShape 6">
            <a:extLst>
              <a:ext uri="{FF2B5EF4-FFF2-40B4-BE49-F238E27FC236}">
                <a16:creationId xmlns:a16="http://schemas.microsoft.com/office/drawing/2014/main" id="{74C12CBC-2973-D56C-B6ED-6461B9398762}"/>
              </a:ext>
            </a:extLst>
          </p:cNvPr>
          <p:cNvSpPr>
            <a:spLocks/>
          </p:cNvSpPr>
          <p:nvPr/>
        </p:nvSpPr>
        <p:spPr bwMode="auto">
          <a:xfrm>
            <a:off x="272806" y="2966224"/>
            <a:ext cx="2664000" cy="923642"/>
          </a:xfrm>
          <a:prstGeom prst="wedgeRoundRectCallout">
            <a:avLst>
              <a:gd name="adj1" fmla="val 63844"/>
              <a:gd name="adj2" fmla="val 48058"/>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r>
              <a:rPr lang="nl-BE" sz="1134" dirty="0">
                <a:latin typeface="FlandersArtSans-Regular" panose="00000500000000000000" pitchFamily="2" charset="0"/>
              </a:rPr>
              <a:t>1. Duid “ja” aan wanneer de investeringen uitgevoerd worden door </a:t>
            </a:r>
            <a:r>
              <a:rPr lang="nl-BE" sz="1134" dirty="0">
                <a:latin typeface="FlandersArtSans-Regular" panose="00000500000000000000" pitchFamily="2" charset="0"/>
                <a:hlinkClick r:id="rId3"/>
              </a:rPr>
              <a:t>een patrimoniumvennootschap</a:t>
            </a:r>
            <a:r>
              <a:rPr lang="nl-BE" sz="1134" dirty="0">
                <a:latin typeface="FlandersArtSans-Regular" panose="00000500000000000000" pitchFamily="2" charset="0"/>
              </a:rPr>
              <a:t> en vul de gegevens van de patrimoniumvennootschap in. </a:t>
            </a:r>
          </a:p>
        </p:txBody>
      </p:sp>
      <p:sp>
        <p:nvSpPr>
          <p:cNvPr id="2" name="AutoShape 6">
            <a:extLst>
              <a:ext uri="{FF2B5EF4-FFF2-40B4-BE49-F238E27FC236}">
                <a16:creationId xmlns:a16="http://schemas.microsoft.com/office/drawing/2014/main" id="{9FEFE740-AD88-1DDD-D13C-6ECA38734F88}"/>
              </a:ext>
            </a:extLst>
          </p:cNvPr>
          <p:cNvSpPr>
            <a:spLocks noChangeArrowheads="1"/>
          </p:cNvSpPr>
          <p:nvPr/>
        </p:nvSpPr>
        <p:spPr bwMode="auto">
          <a:xfrm>
            <a:off x="279624" y="4675746"/>
            <a:ext cx="2664000" cy="442939"/>
          </a:xfrm>
          <a:prstGeom prst="wedgeRoundRectCallout">
            <a:avLst>
              <a:gd name="adj1" fmla="val 92773"/>
              <a:gd name="adj2" fmla="val 189288"/>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r>
              <a:rPr lang="nl-BE" sz="1134" dirty="0">
                <a:latin typeface="FlandersArtSans-Regular" panose="00000500000000000000" pitchFamily="2" charset="0"/>
              </a:rPr>
              <a:t>2. Klik op “Ga verder”.</a:t>
            </a:r>
            <a:endParaRPr lang="nl-NL" sz="1134" dirty="0">
              <a:latin typeface="FlandersArtSans-Regular" panose="00000500000000000000" pitchFamily="2" charset="0"/>
            </a:endParaRPr>
          </a:p>
        </p:txBody>
      </p:sp>
      <p:pic>
        <p:nvPicPr>
          <p:cNvPr id="5" name="Afbeelding 4">
            <a:extLst>
              <a:ext uri="{FF2B5EF4-FFF2-40B4-BE49-F238E27FC236}">
                <a16:creationId xmlns:a16="http://schemas.microsoft.com/office/drawing/2014/main" id="{3CBDE097-F294-ADD6-84C8-B41221C3EBC1}"/>
              </a:ext>
            </a:extLst>
          </p:cNvPr>
          <p:cNvPicPr>
            <a:picLocks noChangeAspect="1"/>
          </p:cNvPicPr>
          <p:nvPr/>
        </p:nvPicPr>
        <p:blipFill>
          <a:blip r:embed="rId4"/>
          <a:stretch>
            <a:fillRect/>
          </a:stretch>
        </p:blipFill>
        <p:spPr>
          <a:xfrm>
            <a:off x="0" y="33271"/>
            <a:ext cx="12192000" cy="1771157"/>
          </a:xfrm>
          <a:prstGeom prst="rect">
            <a:avLst/>
          </a:prstGeom>
        </p:spPr>
      </p:pic>
    </p:spTree>
    <p:extLst>
      <p:ext uri="{BB962C8B-B14F-4D97-AF65-F5344CB8AC3E}">
        <p14:creationId xmlns:p14="http://schemas.microsoft.com/office/powerpoint/2010/main" val="2342166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58C4BE7-8929-B661-011B-7E361683A3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714" r="1150"/>
          <a:stretch/>
        </p:blipFill>
        <p:spPr bwMode="auto">
          <a:xfrm>
            <a:off x="335941" y="426163"/>
            <a:ext cx="11520117" cy="55800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5"/>
          <p:cNvSpPr>
            <a:spLocks noChangeArrowheads="1"/>
          </p:cNvSpPr>
          <p:nvPr/>
        </p:nvSpPr>
        <p:spPr bwMode="auto">
          <a:xfrm>
            <a:off x="3832044" y="1050347"/>
            <a:ext cx="2664000" cy="666485"/>
          </a:xfrm>
          <a:prstGeom prst="wedgeRoundRectCallout">
            <a:avLst>
              <a:gd name="adj1" fmla="val -50987"/>
              <a:gd name="adj2" fmla="val 175154"/>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r>
              <a:rPr lang="nl-BE" sz="1134" dirty="0">
                <a:latin typeface="FlandersArtSans-Regular" panose="00000500000000000000" pitchFamily="2" charset="0"/>
              </a:rPr>
              <a:t>Je kiest één van de aanmeldingsmogelijkheden (in dit voorbeeld met </a:t>
            </a:r>
            <a:r>
              <a:rPr lang="nl-BE" sz="1134" dirty="0" err="1">
                <a:latin typeface="FlandersArtSans-Regular" panose="00000500000000000000" pitchFamily="2" charset="0"/>
              </a:rPr>
              <a:t>eID</a:t>
            </a:r>
            <a:r>
              <a:rPr lang="nl-BE" sz="1134" dirty="0">
                <a:latin typeface="FlandersArtSans-Regular" panose="00000500000000000000" pitchFamily="2" charset="0"/>
              </a:rPr>
              <a:t>). </a:t>
            </a:r>
            <a:endParaRPr lang="nl-NL" sz="1134" dirty="0">
              <a:latin typeface="FlandersArtSans-Regular" panose="00000500000000000000" pitchFamily="2" charset="0"/>
            </a:endParaRPr>
          </a:p>
        </p:txBody>
      </p:sp>
      <p:pic>
        <p:nvPicPr>
          <p:cNvPr id="5" name="Afbeelding 4"/>
          <p:cNvPicPr>
            <a:picLocks noChangeAspect="1"/>
          </p:cNvPicPr>
          <p:nvPr/>
        </p:nvPicPr>
        <p:blipFill>
          <a:blip r:embed="rId3"/>
          <a:stretch>
            <a:fillRect/>
          </a:stretch>
        </p:blipFill>
        <p:spPr>
          <a:xfrm>
            <a:off x="8491702" y="1526634"/>
            <a:ext cx="1440039" cy="477013"/>
          </a:xfrm>
          <a:prstGeom prst="rect">
            <a:avLst/>
          </a:prstGeom>
        </p:spPr>
      </p:pic>
      <p:sp>
        <p:nvSpPr>
          <p:cNvPr id="7" name="Tijdelijke aanduiding voor voettekst 6">
            <a:extLst>
              <a:ext uri="{FF2B5EF4-FFF2-40B4-BE49-F238E27FC236}">
                <a16:creationId xmlns:a16="http://schemas.microsoft.com/office/drawing/2014/main" id="{AA7D3985-EDBA-CA83-2652-D88B6DF00703}"/>
              </a:ext>
            </a:extLst>
          </p:cNvPr>
          <p:cNvSpPr>
            <a:spLocks noGrp="1"/>
          </p:cNvSpPr>
          <p:nvPr>
            <p:ph type="ftr" sz="quarter" idx="11"/>
          </p:nvPr>
        </p:nvSpPr>
        <p:spPr/>
        <p:txBody>
          <a:bodyPr/>
          <a:lstStyle/>
          <a:p>
            <a:r>
              <a:rPr lang="nl-BE" dirty="0"/>
              <a:t>Ecologiepremie Plus - demo aanvraag</a:t>
            </a:r>
          </a:p>
        </p:txBody>
      </p:sp>
      <p:sp>
        <p:nvSpPr>
          <p:cNvPr id="8" name="Tijdelijke aanduiding voor dianummer 7">
            <a:extLst>
              <a:ext uri="{FF2B5EF4-FFF2-40B4-BE49-F238E27FC236}">
                <a16:creationId xmlns:a16="http://schemas.microsoft.com/office/drawing/2014/main" id="{286C2ACD-F60E-48E1-FE2C-8355AE2B8B59}"/>
              </a:ext>
            </a:extLst>
          </p:cNvPr>
          <p:cNvSpPr>
            <a:spLocks noGrp="1"/>
          </p:cNvSpPr>
          <p:nvPr>
            <p:ph type="sldNum" sz="quarter" idx="12"/>
          </p:nvPr>
        </p:nvSpPr>
        <p:spPr/>
        <p:txBody>
          <a:bodyPr/>
          <a:lstStyle/>
          <a:p>
            <a:fld id="{07F1D4BE-9B7E-47D8-BF8B-FB5BDC49B24D}" type="slidenum">
              <a:rPr lang="nl-BE" smtClean="0"/>
              <a:t>2</a:t>
            </a:fld>
            <a:endParaRPr lang="nl-BE"/>
          </a:p>
        </p:txBody>
      </p:sp>
    </p:spTree>
    <p:extLst>
      <p:ext uri="{BB962C8B-B14F-4D97-AF65-F5344CB8AC3E}">
        <p14:creationId xmlns:p14="http://schemas.microsoft.com/office/powerpoint/2010/main" val="1763534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F211362-CE4F-5608-C2BC-FD621403E633}"/>
              </a:ext>
            </a:extLst>
          </p:cNvPr>
          <p:cNvPicPr>
            <a:picLocks noChangeAspect="1"/>
          </p:cNvPicPr>
          <p:nvPr/>
        </p:nvPicPr>
        <p:blipFill>
          <a:blip r:embed="rId3"/>
          <a:stretch>
            <a:fillRect/>
          </a:stretch>
        </p:blipFill>
        <p:spPr>
          <a:xfrm>
            <a:off x="2945501" y="1668887"/>
            <a:ext cx="6651653" cy="4467970"/>
          </a:xfrm>
          <a:prstGeom prst="rect">
            <a:avLst/>
          </a:prstGeom>
        </p:spPr>
      </p:pic>
      <p:sp>
        <p:nvSpPr>
          <p:cNvPr id="3" name="AutoShape 3"/>
          <p:cNvSpPr>
            <a:spLocks noChangeArrowheads="1"/>
          </p:cNvSpPr>
          <p:nvPr/>
        </p:nvSpPr>
        <p:spPr bwMode="auto">
          <a:xfrm>
            <a:off x="131927" y="5546818"/>
            <a:ext cx="2664539" cy="429208"/>
          </a:xfrm>
          <a:prstGeom prst="wedgeRoundRectCallout">
            <a:avLst>
              <a:gd name="adj1" fmla="val 63070"/>
              <a:gd name="adj2" fmla="val 12531"/>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endParaRPr lang="nl-BE" sz="1134" dirty="0">
              <a:latin typeface="FlandersArtSans-Regular" panose="00000500000000000000" pitchFamily="2" charset="0"/>
            </a:endParaRPr>
          </a:p>
          <a:p>
            <a:r>
              <a:rPr lang="nl-BE" sz="1134" dirty="0">
                <a:latin typeface="FlandersArtSans-Regular" panose="00000500000000000000" pitchFamily="2" charset="0"/>
              </a:rPr>
              <a:t>Klik op “Ga verder” na het invullen van het jaarlijks finaal energieverbruik.</a:t>
            </a:r>
            <a:endParaRPr lang="nl-NL" sz="1134" dirty="0">
              <a:latin typeface="FlandersArtSans-Regular" panose="00000500000000000000" pitchFamily="2" charset="0"/>
            </a:endParaRPr>
          </a:p>
          <a:p>
            <a:endParaRPr lang="nl-BE" sz="1134" dirty="0">
              <a:latin typeface="FlandersArtSans-Regular" panose="00000500000000000000" pitchFamily="2" charset="0"/>
            </a:endParaRPr>
          </a:p>
        </p:txBody>
      </p:sp>
      <p:sp>
        <p:nvSpPr>
          <p:cNvPr id="5" name="Tijdelijke aanduiding voor voettekst 4">
            <a:extLst>
              <a:ext uri="{FF2B5EF4-FFF2-40B4-BE49-F238E27FC236}">
                <a16:creationId xmlns:a16="http://schemas.microsoft.com/office/drawing/2014/main" id="{B9DC8480-ACB3-F457-1AE4-5BBC28F5C97C}"/>
              </a:ext>
            </a:extLst>
          </p:cNvPr>
          <p:cNvSpPr>
            <a:spLocks noGrp="1"/>
          </p:cNvSpPr>
          <p:nvPr>
            <p:ph type="ftr" sz="quarter" idx="11"/>
          </p:nvPr>
        </p:nvSpPr>
        <p:spPr/>
        <p:txBody>
          <a:bodyPr/>
          <a:lstStyle/>
          <a:p>
            <a:r>
              <a:rPr lang="nl-BE"/>
              <a:t>Ecologiepremie Plus - demo aanvraag</a:t>
            </a:r>
          </a:p>
        </p:txBody>
      </p:sp>
      <p:sp>
        <p:nvSpPr>
          <p:cNvPr id="6" name="Tijdelijke aanduiding voor dianummer 5">
            <a:extLst>
              <a:ext uri="{FF2B5EF4-FFF2-40B4-BE49-F238E27FC236}">
                <a16:creationId xmlns:a16="http://schemas.microsoft.com/office/drawing/2014/main" id="{4874D347-5947-3FEE-86BB-4D610476F676}"/>
              </a:ext>
            </a:extLst>
          </p:cNvPr>
          <p:cNvSpPr>
            <a:spLocks noGrp="1"/>
          </p:cNvSpPr>
          <p:nvPr>
            <p:ph type="sldNum" sz="quarter" idx="12"/>
          </p:nvPr>
        </p:nvSpPr>
        <p:spPr/>
        <p:txBody>
          <a:bodyPr/>
          <a:lstStyle/>
          <a:p>
            <a:fld id="{07F1D4BE-9B7E-47D8-BF8B-FB5BDC49B24D}" type="slidenum">
              <a:rPr lang="nl-BE" smtClean="0"/>
              <a:t>20</a:t>
            </a:fld>
            <a:endParaRPr lang="nl-BE"/>
          </a:p>
        </p:txBody>
      </p:sp>
      <p:sp>
        <p:nvSpPr>
          <p:cNvPr id="2" name="Rechthoek: afgeronde hoeken 1">
            <a:extLst>
              <a:ext uri="{FF2B5EF4-FFF2-40B4-BE49-F238E27FC236}">
                <a16:creationId xmlns:a16="http://schemas.microsoft.com/office/drawing/2014/main" id="{7415CA8E-9DA1-6D96-FEEC-66ACF21EC41F}"/>
              </a:ext>
            </a:extLst>
          </p:cNvPr>
          <p:cNvSpPr/>
          <p:nvPr/>
        </p:nvSpPr>
        <p:spPr>
          <a:xfrm>
            <a:off x="131927" y="2112342"/>
            <a:ext cx="2664539" cy="3159454"/>
          </a:xfrm>
          <a:prstGeom prst="roundRect">
            <a:avLst/>
          </a:prstGeom>
          <a:solidFill>
            <a:srgbClr val="FF0000">
              <a:alpha val="20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134" b="1"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mn-cs"/>
              </a:rPr>
              <a:t>Opgelet! - </a:t>
            </a:r>
            <a:r>
              <a:rPr kumimoji="0" lang="nl-NL" sz="1134"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mn-cs"/>
              </a:rPr>
              <a:t>Dit scherm verschijnt enkel wanneer de aanvrager een middelgrote of grote onderneming is.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1134" dirty="0">
              <a:solidFill>
                <a:prstClr val="black"/>
              </a:solidFill>
              <a:latin typeface="FlandersArtSans-Regular" panose="00000500000000000000" pitchFamily="2"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nl-NL" sz="1134" b="0"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mn-cs"/>
              </a:rPr>
              <a:t>Als de onderneming meerdere vestigingen heeft, geef je hier het jaarlijks finaal energieverbruik van de vestiging in die het hoogste verbruik heeft. Voor de andere vestigingen laad je verder in deze aanvraag een overzicht op met het verbruik in die andere vestigingen voor zover dat hoger is dan 0,1 PJ. Met </a:t>
            </a:r>
            <a:r>
              <a:rPr kumimoji="0" lang="nl-NL" sz="1134" b="0"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mn-cs"/>
                <a:hlinkClick r:id="rId4"/>
              </a:rPr>
              <a:t>deze module</a:t>
            </a:r>
            <a:r>
              <a:rPr kumimoji="0" lang="nl-NL" sz="1134" b="0"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mn-cs"/>
              </a:rPr>
              <a:t> kan je het jaarlijks finaal energieverbruik per vestiging berekenen.</a:t>
            </a:r>
          </a:p>
        </p:txBody>
      </p:sp>
      <p:pic>
        <p:nvPicPr>
          <p:cNvPr id="8" name="Afbeelding 7">
            <a:extLst>
              <a:ext uri="{FF2B5EF4-FFF2-40B4-BE49-F238E27FC236}">
                <a16:creationId xmlns:a16="http://schemas.microsoft.com/office/drawing/2014/main" id="{12C80322-D71E-9311-E078-116E14E5B364}"/>
              </a:ext>
            </a:extLst>
          </p:cNvPr>
          <p:cNvPicPr>
            <a:picLocks noChangeAspect="1"/>
          </p:cNvPicPr>
          <p:nvPr/>
        </p:nvPicPr>
        <p:blipFill>
          <a:blip r:embed="rId5"/>
          <a:stretch>
            <a:fillRect/>
          </a:stretch>
        </p:blipFill>
        <p:spPr>
          <a:xfrm>
            <a:off x="0" y="0"/>
            <a:ext cx="12192000" cy="1771157"/>
          </a:xfrm>
          <a:prstGeom prst="rect">
            <a:avLst/>
          </a:prstGeom>
        </p:spPr>
      </p:pic>
    </p:spTree>
    <p:extLst>
      <p:ext uri="{BB962C8B-B14F-4D97-AF65-F5344CB8AC3E}">
        <p14:creationId xmlns:p14="http://schemas.microsoft.com/office/powerpoint/2010/main" val="3119216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0DD58C22-1C00-206C-9AFE-560783B5776D}"/>
              </a:ext>
            </a:extLst>
          </p:cNvPr>
          <p:cNvPicPr>
            <a:picLocks noChangeAspect="1"/>
          </p:cNvPicPr>
          <p:nvPr/>
        </p:nvPicPr>
        <p:blipFill>
          <a:blip r:embed="rId2"/>
          <a:stretch>
            <a:fillRect/>
          </a:stretch>
        </p:blipFill>
        <p:spPr>
          <a:xfrm>
            <a:off x="2945663" y="1671233"/>
            <a:ext cx="7679180" cy="3726155"/>
          </a:xfrm>
          <a:prstGeom prst="rect">
            <a:avLst/>
          </a:prstGeom>
        </p:spPr>
      </p:pic>
      <p:sp>
        <p:nvSpPr>
          <p:cNvPr id="4" name="AutoShape 5"/>
          <p:cNvSpPr>
            <a:spLocks noChangeArrowheads="1"/>
          </p:cNvSpPr>
          <p:nvPr/>
        </p:nvSpPr>
        <p:spPr bwMode="auto">
          <a:xfrm>
            <a:off x="152922" y="2255677"/>
            <a:ext cx="2664000" cy="1063876"/>
          </a:xfrm>
          <a:prstGeom prst="wedgeRoundRectCallout">
            <a:avLst>
              <a:gd name="adj1" fmla="val 54064"/>
              <a:gd name="adj2" fmla="val 74539"/>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r>
              <a:rPr lang="nl-BE" sz="1134" dirty="0">
                <a:latin typeface="FlandersArtSans-Regular" panose="00000500000000000000" pitchFamily="2" charset="0"/>
              </a:rPr>
              <a:t>1. Bij een jaarlijks finaal energieverbruik niet groter dan 0,1 PJ heeft de onderneming geen enkele verplichting inzake de energiebeleidsovereenkomsten. </a:t>
            </a:r>
          </a:p>
        </p:txBody>
      </p:sp>
      <p:sp>
        <p:nvSpPr>
          <p:cNvPr id="3" name="Tijdelijke aanduiding voor voettekst 2">
            <a:extLst>
              <a:ext uri="{FF2B5EF4-FFF2-40B4-BE49-F238E27FC236}">
                <a16:creationId xmlns:a16="http://schemas.microsoft.com/office/drawing/2014/main" id="{EEC4AB22-465E-8C0E-3F1F-E0AC838E9FC3}"/>
              </a:ext>
            </a:extLst>
          </p:cNvPr>
          <p:cNvSpPr>
            <a:spLocks noGrp="1"/>
          </p:cNvSpPr>
          <p:nvPr>
            <p:ph type="ftr" sz="quarter" idx="11"/>
          </p:nvPr>
        </p:nvSpPr>
        <p:spPr/>
        <p:txBody>
          <a:bodyPr/>
          <a:lstStyle/>
          <a:p>
            <a:r>
              <a:rPr lang="nl-BE"/>
              <a:t>Ecologiepremie Plus - demo aanvraag</a:t>
            </a:r>
          </a:p>
        </p:txBody>
      </p:sp>
      <p:sp>
        <p:nvSpPr>
          <p:cNvPr id="6" name="Tijdelijke aanduiding voor dianummer 5">
            <a:extLst>
              <a:ext uri="{FF2B5EF4-FFF2-40B4-BE49-F238E27FC236}">
                <a16:creationId xmlns:a16="http://schemas.microsoft.com/office/drawing/2014/main" id="{4AF8F5E1-26B2-29E8-A086-61A929C0D3A1}"/>
              </a:ext>
            </a:extLst>
          </p:cNvPr>
          <p:cNvSpPr>
            <a:spLocks noGrp="1"/>
          </p:cNvSpPr>
          <p:nvPr>
            <p:ph type="sldNum" sz="quarter" idx="12"/>
          </p:nvPr>
        </p:nvSpPr>
        <p:spPr/>
        <p:txBody>
          <a:bodyPr/>
          <a:lstStyle/>
          <a:p>
            <a:fld id="{07F1D4BE-9B7E-47D8-BF8B-FB5BDC49B24D}" type="slidenum">
              <a:rPr lang="nl-BE" smtClean="0"/>
              <a:t>21</a:t>
            </a:fld>
            <a:endParaRPr lang="nl-BE"/>
          </a:p>
        </p:txBody>
      </p:sp>
      <p:sp>
        <p:nvSpPr>
          <p:cNvPr id="2" name="AutoShape 5">
            <a:extLst>
              <a:ext uri="{FF2B5EF4-FFF2-40B4-BE49-F238E27FC236}">
                <a16:creationId xmlns:a16="http://schemas.microsoft.com/office/drawing/2014/main" id="{6177C901-D0A5-2796-BD01-62E5EADAABF9}"/>
              </a:ext>
            </a:extLst>
          </p:cNvPr>
          <p:cNvSpPr>
            <a:spLocks noChangeArrowheads="1"/>
          </p:cNvSpPr>
          <p:nvPr/>
        </p:nvSpPr>
        <p:spPr bwMode="auto">
          <a:xfrm>
            <a:off x="152922" y="4776207"/>
            <a:ext cx="2664000" cy="424443"/>
          </a:xfrm>
          <a:prstGeom prst="wedgeRoundRectCallout">
            <a:avLst>
              <a:gd name="adj1" fmla="val 62777"/>
              <a:gd name="adj2" fmla="val -8843"/>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r>
              <a:rPr lang="nl-BE" sz="1134" dirty="0">
                <a:latin typeface="FlandersArtSans-Regular" panose="00000500000000000000" pitchFamily="2" charset="0"/>
              </a:rPr>
              <a:t>2. Klik op “Ga verder” en ga naar </a:t>
            </a:r>
            <a:r>
              <a:rPr lang="nl-BE" sz="1134" dirty="0">
                <a:latin typeface="FlandersArtSans-Regular" panose="00000500000000000000" pitchFamily="2" charset="0"/>
                <a:hlinkClick r:id="rId3" action="ppaction://hlinksldjump"/>
              </a:rPr>
              <a:t>dia 24</a:t>
            </a:r>
            <a:r>
              <a:rPr lang="nl-BE" sz="1134" dirty="0">
                <a:latin typeface="FlandersArtSans-Regular" panose="00000500000000000000" pitchFamily="2" charset="0"/>
              </a:rPr>
              <a:t>.</a:t>
            </a:r>
            <a:endParaRPr lang="nl-NL" sz="1134" dirty="0">
              <a:latin typeface="FlandersArtSans-Regular" panose="00000500000000000000" pitchFamily="2" charset="0"/>
            </a:endParaRPr>
          </a:p>
        </p:txBody>
      </p:sp>
      <p:pic>
        <p:nvPicPr>
          <p:cNvPr id="8" name="Afbeelding 7">
            <a:extLst>
              <a:ext uri="{FF2B5EF4-FFF2-40B4-BE49-F238E27FC236}">
                <a16:creationId xmlns:a16="http://schemas.microsoft.com/office/drawing/2014/main" id="{8AF80A75-83AA-28A1-5966-A1F92124521A}"/>
              </a:ext>
            </a:extLst>
          </p:cNvPr>
          <p:cNvPicPr>
            <a:picLocks noChangeAspect="1"/>
          </p:cNvPicPr>
          <p:nvPr/>
        </p:nvPicPr>
        <p:blipFill>
          <a:blip r:embed="rId4"/>
          <a:stretch>
            <a:fillRect/>
          </a:stretch>
        </p:blipFill>
        <p:spPr>
          <a:xfrm>
            <a:off x="0" y="-53962"/>
            <a:ext cx="12192000" cy="1771157"/>
          </a:xfrm>
          <a:prstGeom prst="rect">
            <a:avLst/>
          </a:prstGeom>
        </p:spPr>
      </p:pic>
    </p:spTree>
    <p:extLst>
      <p:ext uri="{BB962C8B-B14F-4D97-AF65-F5344CB8AC3E}">
        <p14:creationId xmlns:p14="http://schemas.microsoft.com/office/powerpoint/2010/main" val="3898573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E25BD71-F465-2387-D72A-B0B26DA40EAF}"/>
              </a:ext>
            </a:extLst>
          </p:cNvPr>
          <p:cNvPicPr>
            <a:picLocks noChangeAspect="1"/>
          </p:cNvPicPr>
          <p:nvPr/>
        </p:nvPicPr>
        <p:blipFill>
          <a:blip r:embed="rId2"/>
          <a:stretch>
            <a:fillRect/>
          </a:stretch>
        </p:blipFill>
        <p:spPr>
          <a:xfrm>
            <a:off x="2961685" y="1354342"/>
            <a:ext cx="6813494" cy="4727239"/>
          </a:xfrm>
          <a:prstGeom prst="rect">
            <a:avLst/>
          </a:prstGeom>
        </p:spPr>
      </p:pic>
      <p:sp>
        <p:nvSpPr>
          <p:cNvPr id="3" name="Tijdelijke aanduiding voor voettekst 2">
            <a:extLst>
              <a:ext uri="{FF2B5EF4-FFF2-40B4-BE49-F238E27FC236}">
                <a16:creationId xmlns:a16="http://schemas.microsoft.com/office/drawing/2014/main" id="{EEC4AB22-465E-8C0E-3F1F-E0AC838E9FC3}"/>
              </a:ext>
            </a:extLst>
          </p:cNvPr>
          <p:cNvSpPr>
            <a:spLocks noGrp="1"/>
          </p:cNvSpPr>
          <p:nvPr>
            <p:ph type="ftr" sz="quarter" idx="11"/>
          </p:nvPr>
        </p:nvSpPr>
        <p:spPr/>
        <p:txBody>
          <a:bodyPr/>
          <a:lstStyle/>
          <a:p>
            <a:r>
              <a:rPr lang="nl-BE"/>
              <a:t>Ecologiepremie Plus - demo aanvraag</a:t>
            </a:r>
          </a:p>
        </p:txBody>
      </p:sp>
      <p:sp>
        <p:nvSpPr>
          <p:cNvPr id="6" name="Tijdelijke aanduiding voor dianummer 5">
            <a:extLst>
              <a:ext uri="{FF2B5EF4-FFF2-40B4-BE49-F238E27FC236}">
                <a16:creationId xmlns:a16="http://schemas.microsoft.com/office/drawing/2014/main" id="{4AF8F5E1-26B2-29E8-A086-61A929C0D3A1}"/>
              </a:ext>
            </a:extLst>
          </p:cNvPr>
          <p:cNvSpPr>
            <a:spLocks noGrp="1"/>
          </p:cNvSpPr>
          <p:nvPr>
            <p:ph type="sldNum" sz="quarter" idx="12"/>
          </p:nvPr>
        </p:nvSpPr>
        <p:spPr/>
        <p:txBody>
          <a:bodyPr/>
          <a:lstStyle/>
          <a:p>
            <a:fld id="{07F1D4BE-9B7E-47D8-BF8B-FB5BDC49B24D}" type="slidenum">
              <a:rPr lang="nl-BE" smtClean="0"/>
              <a:t>22</a:t>
            </a:fld>
            <a:endParaRPr lang="nl-BE"/>
          </a:p>
        </p:txBody>
      </p:sp>
      <p:sp>
        <p:nvSpPr>
          <p:cNvPr id="13" name="AutoShape 3">
            <a:extLst>
              <a:ext uri="{FF2B5EF4-FFF2-40B4-BE49-F238E27FC236}">
                <a16:creationId xmlns:a16="http://schemas.microsoft.com/office/drawing/2014/main" id="{821A0502-9C6D-B5C7-ACED-2229B66F458E}"/>
              </a:ext>
            </a:extLst>
          </p:cNvPr>
          <p:cNvSpPr>
            <a:spLocks noChangeArrowheads="1"/>
          </p:cNvSpPr>
          <p:nvPr/>
        </p:nvSpPr>
        <p:spPr bwMode="auto">
          <a:xfrm>
            <a:off x="128636" y="2516623"/>
            <a:ext cx="2664539" cy="1268417"/>
          </a:xfrm>
          <a:prstGeom prst="wedgeRoundRectCallout">
            <a:avLst>
              <a:gd name="adj1" fmla="val 68163"/>
              <a:gd name="adj2" fmla="val 89357"/>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r>
              <a:rPr lang="nl-BE" sz="1134" dirty="0">
                <a:latin typeface="FlandersArtSans-Regular" panose="00000500000000000000" pitchFamily="2" charset="0"/>
              </a:rPr>
              <a:t>Wanneer het jaarlijks finaal energieverbruik groter is dan 0,1 PJ, duid je aan of jouw onderneming al dan niet toegetreden is tot de energiebeleidsovereenkomst</a:t>
            </a:r>
          </a:p>
          <a:p>
            <a:endParaRPr lang="nl-BE" sz="1134" dirty="0">
              <a:latin typeface="FlandersArtSans-Regular" panose="00000500000000000000" pitchFamily="2" charset="0"/>
            </a:endParaRPr>
          </a:p>
          <a:p>
            <a:r>
              <a:rPr lang="nl-BE" sz="1134" dirty="0">
                <a:latin typeface="FlandersArtSans-Regular" panose="00000500000000000000" pitchFamily="2" charset="0"/>
              </a:rPr>
              <a:t>Klik daarna op “Ga verder”.</a:t>
            </a:r>
          </a:p>
        </p:txBody>
      </p:sp>
      <p:sp>
        <p:nvSpPr>
          <p:cNvPr id="2" name="Rechthoek: afgeronde hoeken 1">
            <a:extLst>
              <a:ext uri="{FF2B5EF4-FFF2-40B4-BE49-F238E27FC236}">
                <a16:creationId xmlns:a16="http://schemas.microsoft.com/office/drawing/2014/main" id="{68686229-8EF3-401D-3CB2-451BA381346B}"/>
              </a:ext>
            </a:extLst>
          </p:cNvPr>
          <p:cNvSpPr/>
          <p:nvPr/>
        </p:nvSpPr>
        <p:spPr>
          <a:xfrm>
            <a:off x="129175" y="4472412"/>
            <a:ext cx="2664000" cy="1716651"/>
          </a:xfrm>
          <a:prstGeom prst="roundRect">
            <a:avLst/>
          </a:prstGeom>
          <a:solidFill>
            <a:srgbClr val="FF0000">
              <a:alpha val="20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kumimoji="0" lang="nl-BE" sz="1100" b="1" i="0" u="none" strike="noStrike" kern="1200" cap="none" spc="0" normalizeH="0" baseline="0" noProof="0" dirty="0">
                <a:ln>
                  <a:noFill/>
                </a:ln>
                <a:solidFill>
                  <a:prstClr val="black"/>
                </a:solidFill>
                <a:effectLst/>
                <a:uLnTx/>
                <a:uFillTx/>
                <a:latin typeface="FlandersArtSans-Regular"/>
              </a:rPr>
              <a:t>Opgelet! - </a:t>
            </a:r>
            <a:r>
              <a:rPr lang="nl-BE" sz="1100" dirty="0">
                <a:solidFill>
                  <a:schemeClr val="tx1"/>
                </a:solidFill>
                <a:latin typeface="FlandersArtSans-Regular"/>
              </a:rPr>
              <a:t>N</a:t>
            </a:r>
            <a:r>
              <a:rPr lang="nl-NL" sz="1100" dirty="0" err="1">
                <a:solidFill>
                  <a:schemeClr val="tx1"/>
                </a:solidFill>
                <a:latin typeface="FlandersArtSans-Regular"/>
              </a:rPr>
              <a:t>oteer</a:t>
            </a:r>
            <a:r>
              <a:rPr lang="nl-NL" sz="1100" dirty="0">
                <a:solidFill>
                  <a:schemeClr val="tx1"/>
                </a:solidFill>
                <a:latin typeface="FlandersArtSans-Regular"/>
              </a:rPr>
              <a:t> dat toetreding tot de energiebeleidsovereenkomsten verplicht is vanaf een jaarlijks finaal energieverbruik groter dan 0,1 PJ. Je vindt meer informatie over de energiebeleidsovereenkomsten op </a:t>
            </a:r>
            <a:r>
              <a:rPr lang="nl-NL" sz="1100" dirty="0">
                <a:latin typeface="FlandersArtSans-Regular"/>
                <a:hlinkClick r:id="rId3"/>
              </a:rPr>
              <a:t>www.ebo-vlaanderen.be</a:t>
            </a:r>
            <a:r>
              <a:rPr lang="nl-NL" sz="1100" dirty="0">
                <a:latin typeface="FlandersArtSans-Regular"/>
              </a:rPr>
              <a:t>.</a:t>
            </a:r>
            <a:endParaRPr kumimoji="0" lang="nl-BE" sz="1100" i="0" u="none" strike="noStrike" kern="1200" cap="none" spc="0" normalizeH="0" baseline="0" noProof="0" dirty="0">
              <a:ln>
                <a:noFill/>
              </a:ln>
              <a:solidFill>
                <a:prstClr val="black"/>
              </a:solidFill>
              <a:effectLst/>
              <a:uLnTx/>
              <a:uFillTx/>
              <a:latin typeface="FlandersArtSans-Regular"/>
            </a:endParaRPr>
          </a:p>
        </p:txBody>
      </p:sp>
      <p:pic>
        <p:nvPicPr>
          <p:cNvPr id="7" name="Afbeelding 6">
            <a:extLst>
              <a:ext uri="{FF2B5EF4-FFF2-40B4-BE49-F238E27FC236}">
                <a16:creationId xmlns:a16="http://schemas.microsoft.com/office/drawing/2014/main" id="{C106D1AC-DA22-B685-854B-6253024D266E}"/>
              </a:ext>
            </a:extLst>
          </p:cNvPr>
          <p:cNvPicPr>
            <a:picLocks noChangeAspect="1"/>
          </p:cNvPicPr>
          <p:nvPr/>
        </p:nvPicPr>
        <p:blipFill>
          <a:blip r:embed="rId4"/>
          <a:stretch>
            <a:fillRect/>
          </a:stretch>
        </p:blipFill>
        <p:spPr>
          <a:xfrm>
            <a:off x="0" y="-202260"/>
            <a:ext cx="12192000" cy="1771157"/>
          </a:xfrm>
          <a:prstGeom prst="rect">
            <a:avLst/>
          </a:prstGeom>
        </p:spPr>
      </p:pic>
    </p:spTree>
    <p:extLst>
      <p:ext uri="{BB962C8B-B14F-4D97-AF65-F5344CB8AC3E}">
        <p14:creationId xmlns:p14="http://schemas.microsoft.com/office/powerpoint/2010/main" val="1951016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1A5B833-4641-7F46-196A-5CC173B53B1F}"/>
              </a:ext>
            </a:extLst>
          </p:cNvPr>
          <p:cNvPicPr>
            <a:picLocks noChangeAspect="1"/>
          </p:cNvPicPr>
          <p:nvPr/>
        </p:nvPicPr>
        <p:blipFill>
          <a:blip r:embed="rId2"/>
          <a:stretch>
            <a:fillRect/>
          </a:stretch>
        </p:blipFill>
        <p:spPr>
          <a:xfrm>
            <a:off x="2926262" y="1286539"/>
            <a:ext cx="7504411" cy="4580187"/>
          </a:xfrm>
          <a:prstGeom prst="rect">
            <a:avLst/>
          </a:prstGeom>
        </p:spPr>
      </p:pic>
      <p:sp>
        <p:nvSpPr>
          <p:cNvPr id="5" name="Tijdelijke aanduiding voor voettekst 4">
            <a:extLst>
              <a:ext uri="{FF2B5EF4-FFF2-40B4-BE49-F238E27FC236}">
                <a16:creationId xmlns:a16="http://schemas.microsoft.com/office/drawing/2014/main" id="{265AE9E8-E242-2D2A-BF4C-B61D7FAB5907}"/>
              </a:ext>
            </a:extLst>
          </p:cNvPr>
          <p:cNvSpPr>
            <a:spLocks noGrp="1"/>
          </p:cNvSpPr>
          <p:nvPr>
            <p:ph type="ftr" sz="quarter" idx="11"/>
          </p:nvPr>
        </p:nvSpPr>
        <p:spPr/>
        <p:txBody>
          <a:bodyPr/>
          <a:lstStyle/>
          <a:p>
            <a:r>
              <a:rPr lang="nl-BE"/>
              <a:t>Ecologiepremie Plus - demo aanvraag</a:t>
            </a:r>
          </a:p>
        </p:txBody>
      </p:sp>
      <p:sp>
        <p:nvSpPr>
          <p:cNvPr id="6" name="Tijdelijke aanduiding voor dianummer 5">
            <a:extLst>
              <a:ext uri="{FF2B5EF4-FFF2-40B4-BE49-F238E27FC236}">
                <a16:creationId xmlns:a16="http://schemas.microsoft.com/office/drawing/2014/main" id="{6D5076C6-FA84-0E66-83E3-3D9AACA26F64}"/>
              </a:ext>
            </a:extLst>
          </p:cNvPr>
          <p:cNvSpPr>
            <a:spLocks noGrp="1"/>
          </p:cNvSpPr>
          <p:nvPr>
            <p:ph type="sldNum" sz="quarter" idx="12"/>
          </p:nvPr>
        </p:nvSpPr>
        <p:spPr/>
        <p:txBody>
          <a:bodyPr/>
          <a:lstStyle/>
          <a:p>
            <a:fld id="{07F1D4BE-9B7E-47D8-BF8B-FB5BDC49B24D}" type="slidenum">
              <a:rPr lang="nl-BE" smtClean="0"/>
              <a:t>23</a:t>
            </a:fld>
            <a:endParaRPr lang="nl-BE"/>
          </a:p>
        </p:txBody>
      </p:sp>
      <p:sp>
        <p:nvSpPr>
          <p:cNvPr id="12" name="AutoShape 3">
            <a:extLst>
              <a:ext uri="{FF2B5EF4-FFF2-40B4-BE49-F238E27FC236}">
                <a16:creationId xmlns:a16="http://schemas.microsoft.com/office/drawing/2014/main" id="{97C46927-3B2C-DAAF-F07F-30FD3329BCEF}"/>
              </a:ext>
            </a:extLst>
          </p:cNvPr>
          <p:cNvSpPr>
            <a:spLocks noChangeArrowheads="1"/>
          </p:cNvSpPr>
          <p:nvPr/>
        </p:nvSpPr>
        <p:spPr bwMode="auto">
          <a:xfrm>
            <a:off x="131928" y="4675745"/>
            <a:ext cx="2664539" cy="1052317"/>
          </a:xfrm>
          <a:prstGeom prst="wedgeRoundRectCallout">
            <a:avLst>
              <a:gd name="adj1" fmla="val 72422"/>
              <a:gd name="adj2" fmla="val -68824"/>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r>
              <a:rPr lang="nl-BE" sz="1134" dirty="0">
                <a:latin typeface="FlandersArtSans-Regular" panose="00000500000000000000" pitchFamily="2" charset="0"/>
              </a:rPr>
              <a:t>Deze vraag i.v.m. CO2-emissiehandel is enkel van toepassing op grote ondernemingen. </a:t>
            </a:r>
          </a:p>
          <a:p>
            <a:endParaRPr lang="nl-BE" sz="1134" dirty="0">
              <a:latin typeface="FlandersArtSans-Regular" panose="00000500000000000000" pitchFamily="2" charset="0"/>
            </a:endParaRPr>
          </a:p>
          <a:p>
            <a:r>
              <a:rPr lang="nl-BE" sz="1134" dirty="0">
                <a:latin typeface="FlandersArtSans-Regular" panose="00000500000000000000" pitchFamily="2" charset="0"/>
              </a:rPr>
              <a:t>Klik op “Ga verder”</a:t>
            </a:r>
            <a:endParaRPr lang="nl-NL" sz="1134" dirty="0">
              <a:latin typeface="FlandersArtSans-Regular" panose="00000500000000000000" pitchFamily="2" charset="0"/>
            </a:endParaRPr>
          </a:p>
        </p:txBody>
      </p:sp>
      <p:pic>
        <p:nvPicPr>
          <p:cNvPr id="4" name="Afbeelding 3">
            <a:extLst>
              <a:ext uri="{FF2B5EF4-FFF2-40B4-BE49-F238E27FC236}">
                <a16:creationId xmlns:a16="http://schemas.microsoft.com/office/drawing/2014/main" id="{1AD6D1D1-49EB-BEDF-3973-B9C660FF7202}"/>
              </a:ext>
            </a:extLst>
          </p:cNvPr>
          <p:cNvPicPr>
            <a:picLocks noChangeAspect="1"/>
          </p:cNvPicPr>
          <p:nvPr/>
        </p:nvPicPr>
        <p:blipFill>
          <a:blip r:embed="rId3"/>
          <a:stretch>
            <a:fillRect/>
          </a:stretch>
        </p:blipFill>
        <p:spPr>
          <a:xfrm>
            <a:off x="0" y="-272130"/>
            <a:ext cx="12192000" cy="1771157"/>
          </a:xfrm>
          <a:prstGeom prst="rect">
            <a:avLst/>
          </a:prstGeom>
        </p:spPr>
      </p:pic>
    </p:spTree>
    <p:extLst>
      <p:ext uri="{BB962C8B-B14F-4D97-AF65-F5344CB8AC3E}">
        <p14:creationId xmlns:p14="http://schemas.microsoft.com/office/powerpoint/2010/main" val="4197733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29EE80E-7A78-6BD6-885B-14E7E255BCD2}"/>
              </a:ext>
            </a:extLst>
          </p:cNvPr>
          <p:cNvPicPr>
            <a:picLocks noChangeAspect="1"/>
          </p:cNvPicPr>
          <p:nvPr/>
        </p:nvPicPr>
        <p:blipFill>
          <a:blip r:embed="rId2"/>
          <a:stretch>
            <a:fillRect/>
          </a:stretch>
        </p:blipFill>
        <p:spPr>
          <a:xfrm>
            <a:off x="3252998" y="4876916"/>
            <a:ext cx="5018316" cy="1493333"/>
          </a:xfrm>
          <a:prstGeom prst="rect">
            <a:avLst/>
          </a:prstGeom>
        </p:spPr>
      </p:pic>
      <p:pic>
        <p:nvPicPr>
          <p:cNvPr id="4" name="Afbeelding 3">
            <a:extLst>
              <a:ext uri="{FF2B5EF4-FFF2-40B4-BE49-F238E27FC236}">
                <a16:creationId xmlns:a16="http://schemas.microsoft.com/office/drawing/2014/main" id="{69DE71B0-DC45-A299-A358-84583F271FD0}"/>
              </a:ext>
            </a:extLst>
          </p:cNvPr>
          <p:cNvPicPr>
            <a:picLocks noChangeAspect="1"/>
          </p:cNvPicPr>
          <p:nvPr/>
        </p:nvPicPr>
        <p:blipFill>
          <a:blip r:embed="rId3"/>
          <a:stretch>
            <a:fillRect/>
          </a:stretch>
        </p:blipFill>
        <p:spPr>
          <a:xfrm>
            <a:off x="3108140" y="1184381"/>
            <a:ext cx="5163174" cy="3692535"/>
          </a:xfrm>
          <a:prstGeom prst="rect">
            <a:avLst/>
          </a:prstGeom>
        </p:spPr>
      </p:pic>
      <p:sp>
        <p:nvSpPr>
          <p:cNvPr id="2" name="Tijdelijke aanduiding voor voettekst 1">
            <a:extLst>
              <a:ext uri="{FF2B5EF4-FFF2-40B4-BE49-F238E27FC236}">
                <a16:creationId xmlns:a16="http://schemas.microsoft.com/office/drawing/2014/main" id="{619F89B9-D92F-9685-F80E-29C600BF124B}"/>
              </a:ext>
            </a:extLst>
          </p:cNvPr>
          <p:cNvSpPr>
            <a:spLocks noGrp="1"/>
          </p:cNvSpPr>
          <p:nvPr>
            <p:ph type="ftr" sz="quarter" idx="11"/>
          </p:nvPr>
        </p:nvSpPr>
        <p:spPr/>
        <p:txBody>
          <a:bodyPr/>
          <a:lstStyle/>
          <a:p>
            <a:r>
              <a:rPr lang="nl-BE"/>
              <a:t>Ecologiepremie Plus - demo aanvraag</a:t>
            </a:r>
            <a:endParaRPr lang="nl-BE" dirty="0"/>
          </a:p>
        </p:txBody>
      </p:sp>
      <p:sp>
        <p:nvSpPr>
          <p:cNvPr id="9" name="Rechthoek: afgeronde hoeken 8">
            <a:extLst>
              <a:ext uri="{FF2B5EF4-FFF2-40B4-BE49-F238E27FC236}">
                <a16:creationId xmlns:a16="http://schemas.microsoft.com/office/drawing/2014/main" id="{AB706E07-57E6-3070-35B8-A99D2BEBE6DF}"/>
              </a:ext>
            </a:extLst>
          </p:cNvPr>
          <p:cNvSpPr/>
          <p:nvPr/>
        </p:nvSpPr>
        <p:spPr>
          <a:xfrm>
            <a:off x="609600" y="1733550"/>
            <a:ext cx="2231503" cy="1506537"/>
          </a:xfrm>
          <a:prstGeom prst="roundRect">
            <a:avLst/>
          </a:prstGeom>
          <a:solidFill>
            <a:srgbClr val="FFCCCC"/>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100" b="1"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mn-cs"/>
              </a:rPr>
              <a:t>Opgelet! - </a:t>
            </a:r>
            <a:r>
              <a:rPr kumimoji="0" lang="nl-BE" sz="1100"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mn-cs"/>
              </a:rPr>
              <a:t>Het is niet nodig per investering (technologie) of investeringsplaats een aparte steunaanvraag in te dienen. In één aanvraag kunnen er dus meerdere technologieën gekozen worden op verschillende investeringsplaatsen.</a:t>
            </a:r>
          </a:p>
        </p:txBody>
      </p:sp>
      <p:sp>
        <p:nvSpPr>
          <p:cNvPr id="10" name="Tekstballon: rechthoek met afgeronde hoeken 9">
            <a:extLst>
              <a:ext uri="{FF2B5EF4-FFF2-40B4-BE49-F238E27FC236}">
                <a16:creationId xmlns:a16="http://schemas.microsoft.com/office/drawing/2014/main" id="{BDE3C85D-579C-8816-F569-9956A8B7B936}"/>
              </a:ext>
            </a:extLst>
          </p:cNvPr>
          <p:cNvSpPr/>
          <p:nvPr/>
        </p:nvSpPr>
        <p:spPr>
          <a:xfrm>
            <a:off x="609601" y="3381375"/>
            <a:ext cx="2231504" cy="499380"/>
          </a:xfrm>
          <a:prstGeom prst="wedgeRoundRectCallout">
            <a:avLst>
              <a:gd name="adj1" fmla="val 68246"/>
              <a:gd name="adj2" fmla="val -26198"/>
              <a:gd name="adj3" fmla="val 16667"/>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BE" sz="1100" dirty="0">
                <a:solidFill>
                  <a:schemeClr val="tx1"/>
                </a:solidFill>
                <a:latin typeface="FlandersArtSans-Regular"/>
              </a:rPr>
              <a:t>1. In de uitvallijst selecteer je een investeringsplaats. </a:t>
            </a:r>
            <a:endParaRPr lang="nl-BE" sz="1100" dirty="0">
              <a:solidFill>
                <a:schemeClr val="tx1"/>
              </a:solidFill>
              <a:latin typeface="FlandersArtSans-Regular" panose="00000500000000000000" pitchFamily="2" charset="0"/>
            </a:endParaRPr>
          </a:p>
        </p:txBody>
      </p:sp>
      <p:sp>
        <p:nvSpPr>
          <p:cNvPr id="11" name="Tekstballon: rechthoek met afgeronde hoeken 10">
            <a:extLst>
              <a:ext uri="{FF2B5EF4-FFF2-40B4-BE49-F238E27FC236}">
                <a16:creationId xmlns:a16="http://schemas.microsoft.com/office/drawing/2014/main" id="{E0C47C68-633F-BA6C-BE01-20131787FD2D}"/>
              </a:ext>
            </a:extLst>
          </p:cNvPr>
          <p:cNvSpPr/>
          <p:nvPr/>
        </p:nvSpPr>
        <p:spPr>
          <a:xfrm>
            <a:off x="8734425" y="3126071"/>
            <a:ext cx="2743200" cy="1426879"/>
          </a:xfrm>
          <a:prstGeom prst="wedgeRoundRectCallout">
            <a:avLst>
              <a:gd name="adj1" fmla="val -107762"/>
              <a:gd name="adj2" fmla="val 36442"/>
              <a:gd name="adj3" fmla="val 16667"/>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nl-BE" sz="1100" dirty="0">
                <a:solidFill>
                  <a:schemeClr val="tx1"/>
                </a:solidFill>
                <a:latin typeface="FlandersArtSans-Regular"/>
              </a:rPr>
              <a:t>2. Vul voor deze vestiging de technologiecode van de investering in. Deze code vind je terug via de link naar de limitatieve technologieënlijst. Beantwoord ook de volgende vraag en vul vervolgens de NACE code in van de activiteit waarvoor de gevraagde technologie gebruikt zal worden.</a:t>
            </a:r>
          </a:p>
        </p:txBody>
      </p:sp>
      <p:sp>
        <p:nvSpPr>
          <p:cNvPr id="12" name="Tekstballon: rechthoek met afgeronde hoeken 11">
            <a:extLst>
              <a:ext uri="{FF2B5EF4-FFF2-40B4-BE49-F238E27FC236}">
                <a16:creationId xmlns:a16="http://schemas.microsoft.com/office/drawing/2014/main" id="{8E45E512-DB0C-95B1-B9C9-5E9D7B8EA817}"/>
              </a:ext>
            </a:extLst>
          </p:cNvPr>
          <p:cNvSpPr/>
          <p:nvPr/>
        </p:nvSpPr>
        <p:spPr>
          <a:xfrm>
            <a:off x="609600" y="5404767"/>
            <a:ext cx="2231503" cy="447094"/>
          </a:xfrm>
          <a:prstGeom prst="wedgeRoundRectCallout">
            <a:avLst>
              <a:gd name="adj1" fmla="val 91548"/>
              <a:gd name="adj2" fmla="val 79163"/>
              <a:gd name="adj3" fmla="val 16667"/>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BE" sz="1100" dirty="0">
                <a:solidFill>
                  <a:schemeClr val="tx1"/>
                </a:solidFill>
                <a:latin typeface="FlandersArtSans-Regular" panose="00000500000000000000" pitchFamily="2" charset="0"/>
              </a:rPr>
              <a:t>3. Klik op “Ga verder”. </a:t>
            </a:r>
          </a:p>
        </p:txBody>
      </p:sp>
      <p:pic>
        <p:nvPicPr>
          <p:cNvPr id="5" name="Afbeelding 4">
            <a:extLst>
              <a:ext uri="{FF2B5EF4-FFF2-40B4-BE49-F238E27FC236}">
                <a16:creationId xmlns:a16="http://schemas.microsoft.com/office/drawing/2014/main" id="{0BC4B99B-395D-A67A-E283-331C7125CA95}"/>
              </a:ext>
            </a:extLst>
          </p:cNvPr>
          <p:cNvPicPr>
            <a:picLocks noChangeAspect="1"/>
          </p:cNvPicPr>
          <p:nvPr/>
        </p:nvPicPr>
        <p:blipFill>
          <a:blip r:embed="rId4"/>
          <a:stretch>
            <a:fillRect/>
          </a:stretch>
        </p:blipFill>
        <p:spPr>
          <a:xfrm>
            <a:off x="0" y="-463203"/>
            <a:ext cx="12192000" cy="1771157"/>
          </a:xfrm>
          <a:prstGeom prst="rect">
            <a:avLst/>
          </a:prstGeom>
        </p:spPr>
      </p:pic>
    </p:spTree>
    <p:extLst>
      <p:ext uri="{BB962C8B-B14F-4D97-AF65-F5344CB8AC3E}">
        <p14:creationId xmlns:p14="http://schemas.microsoft.com/office/powerpoint/2010/main" val="67036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42C7001-D271-A0E6-A2F0-09D13B9E2859}"/>
              </a:ext>
            </a:extLst>
          </p:cNvPr>
          <p:cNvPicPr>
            <a:picLocks noChangeAspect="1"/>
          </p:cNvPicPr>
          <p:nvPr/>
        </p:nvPicPr>
        <p:blipFill>
          <a:blip r:embed="rId2"/>
          <a:stretch>
            <a:fillRect/>
          </a:stretch>
        </p:blipFill>
        <p:spPr>
          <a:xfrm>
            <a:off x="3236814" y="1171223"/>
            <a:ext cx="6166131" cy="5059675"/>
          </a:xfrm>
          <a:prstGeom prst="rect">
            <a:avLst/>
          </a:prstGeom>
        </p:spPr>
      </p:pic>
      <p:sp>
        <p:nvSpPr>
          <p:cNvPr id="2" name="Tijdelijke aanduiding voor voettekst 1">
            <a:extLst>
              <a:ext uri="{FF2B5EF4-FFF2-40B4-BE49-F238E27FC236}">
                <a16:creationId xmlns:a16="http://schemas.microsoft.com/office/drawing/2014/main" id="{BDA42AC1-F02B-7C53-96E9-EB0BD3E0FA01}"/>
              </a:ext>
            </a:extLst>
          </p:cNvPr>
          <p:cNvSpPr>
            <a:spLocks noGrp="1"/>
          </p:cNvSpPr>
          <p:nvPr>
            <p:ph type="ftr" sz="quarter" idx="11"/>
          </p:nvPr>
        </p:nvSpPr>
        <p:spPr/>
        <p:txBody>
          <a:bodyPr/>
          <a:lstStyle/>
          <a:p>
            <a:r>
              <a:rPr lang="nl-BE"/>
              <a:t>Ecologiepremie Plus - demo aanvraag</a:t>
            </a:r>
            <a:endParaRPr lang="nl-BE" dirty="0"/>
          </a:p>
        </p:txBody>
      </p:sp>
      <p:sp>
        <p:nvSpPr>
          <p:cNvPr id="3" name="Tijdelijke aanduiding voor dianummer 2">
            <a:extLst>
              <a:ext uri="{FF2B5EF4-FFF2-40B4-BE49-F238E27FC236}">
                <a16:creationId xmlns:a16="http://schemas.microsoft.com/office/drawing/2014/main" id="{54A2D1D3-4839-8AAD-5957-25AEC4463A7C}"/>
              </a:ext>
            </a:extLst>
          </p:cNvPr>
          <p:cNvSpPr>
            <a:spLocks noGrp="1"/>
          </p:cNvSpPr>
          <p:nvPr>
            <p:ph type="sldNum" sz="quarter" idx="12"/>
          </p:nvPr>
        </p:nvSpPr>
        <p:spPr/>
        <p:txBody>
          <a:bodyPr/>
          <a:lstStyle/>
          <a:p>
            <a:fld id="{07F1D4BE-9B7E-47D8-BF8B-FB5BDC49B24D}" type="slidenum">
              <a:rPr lang="nl-BE" smtClean="0"/>
              <a:pPr/>
              <a:t>25</a:t>
            </a:fld>
            <a:endParaRPr lang="nl-BE" dirty="0"/>
          </a:p>
        </p:txBody>
      </p:sp>
      <p:sp>
        <p:nvSpPr>
          <p:cNvPr id="9" name="Rechthoek: afgeronde hoeken 8">
            <a:extLst>
              <a:ext uri="{FF2B5EF4-FFF2-40B4-BE49-F238E27FC236}">
                <a16:creationId xmlns:a16="http://schemas.microsoft.com/office/drawing/2014/main" id="{1DDF66F3-3C62-7A42-3F2A-E1C4375E1B5F}"/>
              </a:ext>
            </a:extLst>
          </p:cNvPr>
          <p:cNvSpPr/>
          <p:nvPr/>
        </p:nvSpPr>
        <p:spPr>
          <a:xfrm>
            <a:off x="180976" y="4628644"/>
            <a:ext cx="2819400" cy="1731695"/>
          </a:xfrm>
          <a:prstGeom prst="roundRect">
            <a:avLst/>
          </a:prstGeom>
          <a:solidFill>
            <a:srgbClr val="FFCCCC"/>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100" b="1"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mn-cs"/>
              </a:rPr>
              <a:t>Opgelet! - </a:t>
            </a:r>
            <a:r>
              <a:rPr kumimoji="0" lang="nl-NL" sz="1100"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mn-cs"/>
              </a:rPr>
              <a:t>In elk van de essentiële componenten dient geïnvesteerd te worden, anders kan er geen steun toegekend worden.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100"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mn-cs"/>
              </a:rPr>
              <a:t>Indien meerdere malen geïnvesteerd wordt in dezelfde technologie, moet je de som van </a:t>
            </a:r>
            <a:r>
              <a:rPr lang="nl-NL" sz="1100" dirty="0">
                <a:solidFill>
                  <a:prstClr val="black"/>
                </a:solidFill>
                <a:latin typeface="FlandersArtSans-Regular" panose="00000500000000000000" pitchFamily="2" charset="0"/>
              </a:rPr>
              <a:t>het investeringsbedrag</a:t>
            </a:r>
            <a:r>
              <a:rPr kumimoji="0" lang="nl-NL" sz="1100"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mn-cs"/>
              </a:rPr>
              <a:t> bij elke component opgeven</a:t>
            </a:r>
            <a:r>
              <a:rPr kumimoji="0" lang="nl-BE" sz="1100"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mn-cs"/>
              </a:rPr>
              <a:t>.</a:t>
            </a:r>
          </a:p>
        </p:txBody>
      </p:sp>
      <p:sp>
        <p:nvSpPr>
          <p:cNvPr id="12" name="Tekstballon: rechthoek met afgeronde hoeken 11">
            <a:extLst>
              <a:ext uri="{FF2B5EF4-FFF2-40B4-BE49-F238E27FC236}">
                <a16:creationId xmlns:a16="http://schemas.microsoft.com/office/drawing/2014/main" id="{33546162-620C-06F6-BAE9-F1DFA1A09E6B}"/>
              </a:ext>
            </a:extLst>
          </p:cNvPr>
          <p:cNvSpPr/>
          <p:nvPr/>
        </p:nvSpPr>
        <p:spPr>
          <a:xfrm>
            <a:off x="150883" y="2560723"/>
            <a:ext cx="2819399" cy="1358727"/>
          </a:xfrm>
          <a:prstGeom prst="wedgeRoundRectCallout">
            <a:avLst>
              <a:gd name="adj1" fmla="val 64810"/>
              <a:gd name="adj2" fmla="val 124458"/>
              <a:gd name="adj3" fmla="val 16667"/>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nl-NL" sz="1100" dirty="0">
                <a:solidFill>
                  <a:schemeClr val="tx1"/>
                </a:solidFill>
                <a:latin typeface="FlandersArtSans-Regular"/>
              </a:rPr>
              <a:t>Je vult de kostprijs (excl. btw) in van de essentiële componenten van de technologie. </a:t>
            </a:r>
          </a:p>
          <a:p>
            <a:endParaRPr lang="nl-NL" sz="1100" dirty="0">
              <a:solidFill>
                <a:schemeClr val="tx1"/>
              </a:solidFill>
              <a:latin typeface="FlandersArtSans-Regular" panose="00000500000000000000" pitchFamily="2" charset="0"/>
            </a:endParaRPr>
          </a:p>
          <a:p>
            <a:r>
              <a:rPr lang="nl-NL" sz="1100" dirty="0">
                <a:solidFill>
                  <a:schemeClr val="tx1"/>
                </a:solidFill>
                <a:latin typeface="FlandersArtSans-Regular" panose="00000500000000000000" pitchFamily="2" charset="0"/>
              </a:rPr>
              <a:t>Klik daarna op “Ga verder”.</a:t>
            </a:r>
          </a:p>
        </p:txBody>
      </p:sp>
      <p:pic>
        <p:nvPicPr>
          <p:cNvPr id="7" name="Afbeelding 6">
            <a:extLst>
              <a:ext uri="{FF2B5EF4-FFF2-40B4-BE49-F238E27FC236}">
                <a16:creationId xmlns:a16="http://schemas.microsoft.com/office/drawing/2014/main" id="{55927DF0-72F5-EF86-F141-5519F4042F6B}"/>
              </a:ext>
            </a:extLst>
          </p:cNvPr>
          <p:cNvPicPr>
            <a:picLocks noChangeAspect="1"/>
          </p:cNvPicPr>
          <p:nvPr/>
        </p:nvPicPr>
        <p:blipFill>
          <a:blip r:embed="rId3"/>
          <a:stretch>
            <a:fillRect/>
          </a:stretch>
        </p:blipFill>
        <p:spPr>
          <a:xfrm>
            <a:off x="0" y="-450609"/>
            <a:ext cx="12192000" cy="1771157"/>
          </a:xfrm>
          <a:prstGeom prst="rect">
            <a:avLst/>
          </a:prstGeom>
        </p:spPr>
      </p:pic>
    </p:spTree>
    <p:extLst>
      <p:ext uri="{BB962C8B-B14F-4D97-AF65-F5344CB8AC3E}">
        <p14:creationId xmlns:p14="http://schemas.microsoft.com/office/powerpoint/2010/main" val="4160340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4DE53367-2F84-58AD-1371-E08C4DA37975}"/>
              </a:ext>
            </a:extLst>
          </p:cNvPr>
          <p:cNvPicPr>
            <a:picLocks noChangeAspect="1"/>
          </p:cNvPicPr>
          <p:nvPr/>
        </p:nvPicPr>
        <p:blipFill>
          <a:blip r:embed="rId2"/>
          <a:stretch>
            <a:fillRect/>
          </a:stretch>
        </p:blipFill>
        <p:spPr>
          <a:xfrm>
            <a:off x="3147801" y="1395322"/>
            <a:ext cx="5866725" cy="4700669"/>
          </a:xfrm>
          <a:prstGeom prst="rect">
            <a:avLst/>
          </a:prstGeom>
        </p:spPr>
      </p:pic>
      <p:sp>
        <p:nvSpPr>
          <p:cNvPr id="4" name="AutoShape 3"/>
          <p:cNvSpPr>
            <a:spLocks noChangeArrowheads="1"/>
          </p:cNvSpPr>
          <p:nvPr/>
        </p:nvSpPr>
        <p:spPr bwMode="auto">
          <a:xfrm>
            <a:off x="129175" y="2702740"/>
            <a:ext cx="2664000" cy="1842123"/>
          </a:xfrm>
          <a:prstGeom prst="wedgeRoundRectCallout">
            <a:avLst>
              <a:gd name="adj1" fmla="val 63476"/>
              <a:gd name="adj2" fmla="val 64350"/>
              <a:gd name="adj3" fmla="val 16667"/>
            </a:avLst>
          </a:prstGeom>
          <a:solidFill>
            <a:schemeClr val="accent6">
              <a:lumMod val="40000"/>
              <a:lumOff val="60000"/>
            </a:schemeClr>
          </a:solidFill>
          <a:ln w="9525">
            <a:solidFill>
              <a:schemeClr val="tx1"/>
            </a:solidFill>
            <a:miter lim="800000"/>
            <a:headEnd/>
            <a:tailEnd/>
          </a:ln>
          <a:effectLst/>
        </p:spPr>
        <p:txBody>
          <a:bodyPr lIns="91440" tIns="45720" rIns="91440" bIns="45720" anchor="ctr"/>
          <a:lstStyle/>
          <a:p>
            <a:r>
              <a:rPr lang="nl-NL" sz="1100" dirty="0">
                <a:latin typeface="FlandersArtSans-Regular"/>
              </a:rPr>
              <a:t>Voor het opvolgen van de klimaatefficiëntie van de ecologiepremie+ moeten de technische vragen ingevuld worden. Deze vragen</a:t>
            </a:r>
            <a:r>
              <a:rPr lang="nl-NL" sz="1100" dirty="0">
                <a:solidFill>
                  <a:srgbClr val="FF0000"/>
                </a:solidFill>
                <a:latin typeface="FlandersArtSans-Regular"/>
              </a:rPr>
              <a:t> </a:t>
            </a:r>
            <a:r>
              <a:rPr lang="nl-NL" sz="1100" dirty="0">
                <a:latin typeface="FlandersArtSans-Regular"/>
              </a:rPr>
              <a:t>verschillen naargelang de aangevraagde technologie en zijn terug te vinden in het document </a:t>
            </a:r>
            <a:r>
              <a:rPr lang="nl-NL" sz="1100" dirty="0">
                <a:latin typeface="FlandersArtSans-Regular"/>
                <a:hlinkClick r:id="rId3"/>
              </a:rPr>
              <a:t>toelichting bij gestelde vragen</a:t>
            </a:r>
            <a:r>
              <a:rPr lang="nl-NL" sz="1100" dirty="0">
                <a:latin typeface="FlandersArtSans-Regular"/>
              </a:rPr>
              <a:t>. </a:t>
            </a:r>
          </a:p>
          <a:p>
            <a:endParaRPr lang="nl-BE" sz="1134" dirty="0">
              <a:latin typeface="FlandersArtSans-Regular" panose="00000500000000000000" pitchFamily="2" charset="0"/>
            </a:endParaRPr>
          </a:p>
          <a:p>
            <a:r>
              <a:rPr lang="nl-BE" sz="1134" dirty="0">
                <a:latin typeface="FlandersArtSans-Regular" panose="00000500000000000000" pitchFamily="2" charset="0"/>
              </a:rPr>
              <a:t>Klik daarna op “Ga verder”.</a:t>
            </a:r>
          </a:p>
        </p:txBody>
      </p:sp>
      <p:sp>
        <p:nvSpPr>
          <p:cNvPr id="5" name="Tijdelijke aanduiding voor voettekst 4">
            <a:extLst>
              <a:ext uri="{FF2B5EF4-FFF2-40B4-BE49-F238E27FC236}">
                <a16:creationId xmlns:a16="http://schemas.microsoft.com/office/drawing/2014/main" id="{24CF8565-3981-A829-BBE8-E5EDD528E752}"/>
              </a:ext>
            </a:extLst>
          </p:cNvPr>
          <p:cNvSpPr>
            <a:spLocks noGrp="1"/>
          </p:cNvSpPr>
          <p:nvPr>
            <p:ph type="ftr" sz="quarter" idx="11"/>
          </p:nvPr>
        </p:nvSpPr>
        <p:spPr/>
        <p:txBody>
          <a:bodyPr/>
          <a:lstStyle/>
          <a:p>
            <a:r>
              <a:rPr lang="nl-BE"/>
              <a:t>Ecologiepremie Plus - demo aanvraag</a:t>
            </a:r>
          </a:p>
        </p:txBody>
      </p:sp>
      <p:sp>
        <p:nvSpPr>
          <p:cNvPr id="6" name="Tijdelijke aanduiding voor dianummer 5">
            <a:extLst>
              <a:ext uri="{FF2B5EF4-FFF2-40B4-BE49-F238E27FC236}">
                <a16:creationId xmlns:a16="http://schemas.microsoft.com/office/drawing/2014/main" id="{870B06B7-957A-1402-DDCA-7F96D0302D9A}"/>
              </a:ext>
            </a:extLst>
          </p:cNvPr>
          <p:cNvSpPr>
            <a:spLocks noGrp="1"/>
          </p:cNvSpPr>
          <p:nvPr>
            <p:ph type="sldNum" sz="quarter" idx="12"/>
          </p:nvPr>
        </p:nvSpPr>
        <p:spPr/>
        <p:txBody>
          <a:bodyPr/>
          <a:lstStyle/>
          <a:p>
            <a:fld id="{07F1D4BE-9B7E-47D8-BF8B-FB5BDC49B24D}" type="slidenum">
              <a:rPr lang="nl-BE" smtClean="0"/>
              <a:t>26</a:t>
            </a:fld>
            <a:endParaRPr lang="nl-BE"/>
          </a:p>
        </p:txBody>
      </p:sp>
      <p:sp>
        <p:nvSpPr>
          <p:cNvPr id="2" name="Rechthoek: afgeronde hoeken 1">
            <a:extLst>
              <a:ext uri="{FF2B5EF4-FFF2-40B4-BE49-F238E27FC236}">
                <a16:creationId xmlns:a16="http://schemas.microsoft.com/office/drawing/2014/main" id="{0EFD837C-1A86-91B0-9E1B-F7C230CB0E03}"/>
              </a:ext>
            </a:extLst>
          </p:cNvPr>
          <p:cNvSpPr/>
          <p:nvPr/>
        </p:nvSpPr>
        <p:spPr>
          <a:xfrm>
            <a:off x="129175" y="5050798"/>
            <a:ext cx="2664000" cy="960871"/>
          </a:xfrm>
          <a:prstGeom prst="roundRect">
            <a:avLst/>
          </a:prstGeom>
          <a:solidFill>
            <a:srgbClr val="FF0000">
              <a:alpha val="20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kumimoji="0" lang="nl-BE" sz="1100" b="1" i="0" u="none" strike="noStrike" kern="1200" cap="none" spc="0" normalizeH="0" baseline="0" noProof="0" dirty="0">
                <a:ln>
                  <a:noFill/>
                </a:ln>
                <a:solidFill>
                  <a:prstClr val="black"/>
                </a:solidFill>
                <a:effectLst/>
                <a:uLnTx/>
                <a:uFillTx/>
                <a:latin typeface="FlandersArtSans-Regular"/>
              </a:rPr>
              <a:t>Opgelet! - </a:t>
            </a:r>
            <a:r>
              <a:rPr kumimoji="0" lang="nl-NL" sz="1100" b="0" i="0" u="none" strike="noStrike" kern="1200" cap="none" spc="0" normalizeH="0" baseline="0" noProof="0" dirty="0">
                <a:ln>
                  <a:noFill/>
                </a:ln>
                <a:solidFill>
                  <a:prstClr val="black"/>
                </a:solidFill>
                <a:effectLst/>
                <a:uLnTx/>
                <a:uFillTx/>
                <a:latin typeface="FlandersArtSans-Regular"/>
              </a:rPr>
              <a:t>Voor technologieën </a:t>
            </a:r>
            <a:r>
              <a:rPr lang="nl-NL" sz="1100" dirty="0">
                <a:solidFill>
                  <a:prstClr val="black"/>
                </a:solidFill>
                <a:latin typeface="FlandersArtSans-Regular"/>
              </a:rPr>
              <a:t>vanaf nummer 201095</a:t>
            </a:r>
            <a:r>
              <a:rPr kumimoji="0" lang="nl-NL" sz="1100" b="0" i="0" u="none" strike="noStrike" kern="1200" cap="none" spc="0" normalizeH="0" baseline="0" noProof="0" dirty="0">
                <a:ln>
                  <a:noFill/>
                </a:ln>
                <a:solidFill>
                  <a:prstClr val="black"/>
                </a:solidFill>
                <a:effectLst/>
                <a:uLnTx/>
                <a:uFillTx/>
                <a:latin typeface="FlandersArtSans-Regular"/>
              </a:rPr>
              <a:t> zal de VLAIO-dossierbehandelaar na het indienen van je steunaanvraag hierover contact opnemen.</a:t>
            </a:r>
          </a:p>
        </p:txBody>
      </p:sp>
      <p:pic>
        <p:nvPicPr>
          <p:cNvPr id="7" name="Afbeelding 6">
            <a:extLst>
              <a:ext uri="{FF2B5EF4-FFF2-40B4-BE49-F238E27FC236}">
                <a16:creationId xmlns:a16="http://schemas.microsoft.com/office/drawing/2014/main" id="{FDD2C2FB-FBD5-1E1F-3999-ACB466BEFBE9}"/>
              </a:ext>
            </a:extLst>
          </p:cNvPr>
          <p:cNvPicPr>
            <a:picLocks noChangeAspect="1"/>
          </p:cNvPicPr>
          <p:nvPr/>
        </p:nvPicPr>
        <p:blipFill>
          <a:blip r:embed="rId4"/>
          <a:stretch>
            <a:fillRect/>
          </a:stretch>
        </p:blipFill>
        <p:spPr>
          <a:xfrm>
            <a:off x="0" y="-206963"/>
            <a:ext cx="12192000" cy="1771157"/>
          </a:xfrm>
          <a:prstGeom prst="rect">
            <a:avLst/>
          </a:prstGeom>
        </p:spPr>
      </p:pic>
    </p:spTree>
    <p:extLst>
      <p:ext uri="{BB962C8B-B14F-4D97-AF65-F5344CB8AC3E}">
        <p14:creationId xmlns:p14="http://schemas.microsoft.com/office/powerpoint/2010/main" val="2863971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3984A389-9DCB-519D-E060-53511EA38A97}"/>
              </a:ext>
            </a:extLst>
          </p:cNvPr>
          <p:cNvPicPr>
            <a:picLocks noChangeAspect="1"/>
          </p:cNvPicPr>
          <p:nvPr/>
        </p:nvPicPr>
        <p:blipFill>
          <a:blip r:embed="rId2"/>
          <a:stretch>
            <a:fillRect/>
          </a:stretch>
        </p:blipFill>
        <p:spPr>
          <a:xfrm>
            <a:off x="2848397" y="1294873"/>
            <a:ext cx="7177635" cy="4849579"/>
          </a:xfrm>
          <a:prstGeom prst="rect">
            <a:avLst/>
          </a:prstGeom>
        </p:spPr>
      </p:pic>
      <p:sp>
        <p:nvSpPr>
          <p:cNvPr id="2" name="Tijdelijke aanduiding voor voettekst 1">
            <a:extLst>
              <a:ext uri="{FF2B5EF4-FFF2-40B4-BE49-F238E27FC236}">
                <a16:creationId xmlns:a16="http://schemas.microsoft.com/office/drawing/2014/main" id="{1776AEB4-2183-5EA4-F240-D8C5B2762F8F}"/>
              </a:ext>
            </a:extLst>
          </p:cNvPr>
          <p:cNvSpPr>
            <a:spLocks noGrp="1"/>
          </p:cNvSpPr>
          <p:nvPr>
            <p:ph type="ftr" sz="quarter" idx="11"/>
          </p:nvPr>
        </p:nvSpPr>
        <p:spPr/>
        <p:txBody>
          <a:bodyPr/>
          <a:lstStyle/>
          <a:p>
            <a:r>
              <a:rPr lang="nl-BE"/>
              <a:t>Ecologiepremie Plus - demo aanvraag</a:t>
            </a:r>
            <a:endParaRPr lang="nl-BE" dirty="0"/>
          </a:p>
        </p:txBody>
      </p:sp>
      <p:sp>
        <p:nvSpPr>
          <p:cNvPr id="3" name="Tijdelijke aanduiding voor dianummer 2">
            <a:extLst>
              <a:ext uri="{FF2B5EF4-FFF2-40B4-BE49-F238E27FC236}">
                <a16:creationId xmlns:a16="http://schemas.microsoft.com/office/drawing/2014/main" id="{F934B616-383C-2DC2-6329-9A4A12B41BEC}"/>
              </a:ext>
            </a:extLst>
          </p:cNvPr>
          <p:cNvSpPr>
            <a:spLocks noGrp="1"/>
          </p:cNvSpPr>
          <p:nvPr>
            <p:ph type="sldNum" sz="quarter" idx="12"/>
          </p:nvPr>
        </p:nvSpPr>
        <p:spPr/>
        <p:txBody>
          <a:bodyPr/>
          <a:lstStyle/>
          <a:p>
            <a:fld id="{07F1D4BE-9B7E-47D8-BF8B-FB5BDC49B24D}" type="slidenum">
              <a:rPr lang="nl-BE" smtClean="0"/>
              <a:pPr/>
              <a:t>27</a:t>
            </a:fld>
            <a:endParaRPr lang="nl-BE" dirty="0"/>
          </a:p>
        </p:txBody>
      </p:sp>
      <p:sp>
        <p:nvSpPr>
          <p:cNvPr id="7" name="Tekstballon: rechthoek met afgeronde hoeken 6">
            <a:extLst>
              <a:ext uri="{FF2B5EF4-FFF2-40B4-BE49-F238E27FC236}">
                <a16:creationId xmlns:a16="http://schemas.microsoft.com/office/drawing/2014/main" id="{ACE1DA0E-9C7E-F9A4-01C3-12BF93B8310A}"/>
              </a:ext>
            </a:extLst>
          </p:cNvPr>
          <p:cNvSpPr/>
          <p:nvPr/>
        </p:nvSpPr>
        <p:spPr>
          <a:xfrm>
            <a:off x="119358" y="3240087"/>
            <a:ext cx="2236568" cy="2209090"/>
          </a:xfrm>
          <a:prstGeom prst="wedgeRoundRectCallout">
            <a:avLst>
              <a:gd name="adj1" fmla="val 127602"/>
              <a:gd name="adj2" fmla="val 57109"/>
              <a:gd name="adj3" fmla="val 16667"/>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BE" sz="1100" dirty="0">
                <a:solidFill>
                  <a:schemeClr val="tx1"/>
                </a:solidFill>
                <a:latin typeface="FlandersArtSans-Regular" panose="00000500000000000000" pitchFamily="2" charset="0"/>
              </a:rPr>
              <a:t>2. Indien je meer dan één technologie wil aanvragen al dan niet voor dezelfde vestiging, klik je op “Technologie toevoegen”. Je komt terug in het scherm op dia 24. Duid daar de investeringsplaats aan en herhaal per technologie de stappen in de vorige schermen (dia 24-27). </a:t>
            </a:r>
          </a:p>
        </p:txBody>
      </p:sp>
      <p:sp>
        <p:nvSpPr>
          <p:cNvPr id="8" name="Tekstballon: rechthoek met afgeronde hoeken 7">
            <a:extLst>
              <a:ext uri="{FF2B5EF4-FFF2-40B4-BE49-F238E27FC236}">
                <a16:creationId xmlns:a16="http://schemas.microsoft.com/office/drawing/2014/main" id="{EE69CE0D-30C3-6BAC-FDE4-4E96CB481C73}"/>
              </a:ext>
            </a:extLst>
          </p:cNvPr>
          <p:cNvSpPr/>
          <p:nvPr/>
        </p:nvSpPr>
        <p:spPr>
          <a:xfrm>
            <a:off x="9026665" y="5098912"/>
            <a:ext cx="2743200" cy="700531"/>
          </a:xfrm>
          <a:prstGeom prst="wedgeRoundRectCallout">
            <a:avLst>
              <a:gd name="adj1" fmla="val -153515"/>
              <a:gd name="adj2" fmla="val 34998"/>
              <a:gd name="adj3" fmla="val 16667"/>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BE" sz="1100" dirty="0">
                <a:solidFill>
                  <a:schemeClr val="tx1"/>
                </a:solidFill>
                <a:latin typeface="FlandersArtSans-Regular" panose="00000500000000000000" pitchFamily="2" charset="0"/>
              </a:rPr>
              <a:t>3. Klik op “Ga verder” wanneer voor alle vestigingen de technologieën correct zijn</a:t>
            </a:r>
            <a:r>
              <a:rPr lang="nl-BE" sz="1100" dirty="0">
                <a:latin typeface="FlandersArtSans-Regular" panose="00000500000000000000" pitchFamily="2" charset="0"/>
              </a:rPr>
              <a:t> </a:t>
            </a:r>
            <a:r>
              <a:rPr lang="nl-BE" sz="1100" dirty="0">
                <a:solidFill>
                  <a:schemeClr val="tx1"/>
                </a:solidFill>
                <a:latin typeface="FlandersArtSans-Regular" panose="00000500000000000000" pitchFamily="2" charset="0"/>
              </a:rPr>
              <a:t>ingevuld.  </a:t>
            </a:r>
            <a:endParaRPr lang="nl-NL" sz="1100" dirty="0">
              <a:solidFill>
                <a:schemeClr val="tx1"/>
              </a:solidFill>
              <a:latin typeface="FlandersArtSans-Regular" panose="00000500000000000000" pitchFamily="2" charset="0"/>
            </a:endParaRPr>
          </a:p>
        </p:txBody>
      </p:sp>
      <p:sp>
        <p:nvSpPr>
          <p:cNvPr id="10" name="Tekstballon: rechthoek met afgeronde hoeken 9">
            <a:extLst>
              <a:ext uri="{FF2B5EF4-FFF2-40B4-BE49-F238E27FC236}">
                <a16:creationId xmlns:a16="http://schemas.microsoft.com/office/drawing/2014/main" id="{A255024B-4160-868F-A7F0-003DE19CEF5C}"/>
              </a:ext>
            </a:extLst>
          </p:cNvPr>
          <p:cNvSpPr/>
          <p:nvPr/>
        </p:nvSpPr>
        <p:spPr>
          <a:xfrm>
            <a:off x="10179781" y="2678464"/>
            <a:ext cx="1747879" cy="1353429"/>
          </a:xfrm>
          <a:prstGeom prst="wedgeRoundRectCallout">
            <a:avLst>
              <a:gd name="adj1" fmla="val -163889"/>
              <a:gd name="adj2" fmla="val 57717"/>
              <a:gd name="adj3" fmla="val 16667"/>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BE" sz="1100" dirty="0">
                <a:solidFill>
                  <a:schemeClr val="tx1"/>
                </a:solidFill>
                <a:latin typeface="FlandersArtSerif-Regular" panose="00000500000000000000" pitchFamily="2" charset="0"/>
              </a:rPr>
              <a:t>1. Je kan hier het detail van je aangevraagde technologie bekijken, een wijziging doorvoeren of een technologie verwijderen. </a:t>
            </a:r>
          </a:p>
        </p:txBody>
      </p:sp>
      <p:pic>
        <p:nvPicPr>
          <p:cNvPr id="5" name="Afbeelding 4">
            <a:extLst>
              <a:ext uri="{FF2B5EF4-FFF2-40B4-BE49-F238E27FC236}">
                <a16:creationId xmlns:a16="http://schemas.microsoft.com/office/drawing/2014/main" id="{EE676715-0547-A77C-7408-685034825CEF}"/>
              </a:ext>
            </a:extLst>
          </p:cNvPr>
          <p:cNvPicPr>
            <a:picLocks noChangeAspect="1"/>
          </p:cNvPicPr>
          <p:nvPr/>
        </p:nvPicPr>
        <p:blipFill>
          <a:blip r:embed="rId3"/>
          <a:stretch>
            <a:fillRect/>
          </a:stretch>
        </p:blipFill>
        <p:spPr>
          <a:xfrm>
            <a:off x="0" y="-317670"/>
            <a:ext cx="12192000" cy="1771157"/>
          </a:xfrm>
          <a:prstGeom prst="rect">
            <a:avLst/>
          </a:prstGeom>
        </p:spPr>
      </p:pic>
    </p:spTree>
    <p:extLst>
      <p:ext uri="{BB962C8B-B14F-4D97-AF65-F5344CB8AC3E}">
        <p14:creationId xmlns:p14="http://schemas.microsoft.com/office/powerpoint/2010/main" val="1281620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8B1F69A3-43D4-BF93-9C3E-8B7780EFF14D}"/>
              </a:ext>
            </a:extLst>
          </p:cNvPr>
          <p:cNvPicPr>
            <a:picLocks noChangeAspect="1"/>
          </p:cNvPicPr>
          <p:nvPr/>
        </p:nvPicPr>
        <p:blipFill rotWithShape="1">
          <a:blip r:embed="rId2"/>
          <a:srcRect b="6304"/>
          <a:stretch/>
        </p:blipFill>
        <p:spPr>
          <a:xfrm>
            <a:off x="588842" y="1095976"/>
            <a:ext cx="11319116" cy="5059564"/>
          </a:xfrm>
          <a:prstGeom prst="rect">
            <a:avLst/>
          </a:prstGeom>
        </p:spPr>
      </p:pic>
      <p:sp>
        <p:nvSpPr>
          <p:cNvPr id="4" name="AutoShape 3"/>
          <p:cNvSpPr>
            <a:spLocks noChangeArrowheads="1"/>
          </p:cNvSpPr>
          <p:nvPr/>
        </p:nvSpPr>
        <p:spPr bwMode="auto">
          <a:xfrm>
            <a:off x="169420" y="4806875"/>
            <a:ext cx="2664000" cy="992197"/>
          </a:xfrm>
          <a:prstGeom prst="wedgeRoundRectCallout">
            <a:avLst>
              <a:gd name="adj1" fmla="val 60566"/>
              <a:gd name="adj2" fmla="val -146696"/>
              <a:gd name="adj3" fmla="val 16667"/>
            </a:avLst>
          </a:prstGeom>
          <a:solidFill>
            <a:schemeClr val="accent6">
              <a:lumMod val="40000"/>
              <a:lumOff val="60000"/>
            </a:schemeClr>
          </a:solidFill>
          <a:ln w="9525">
            <a:solidFill>
              <a:schemeClr val="tx1"/>
            </a:solidFill>
            <a:miter lim="800000"/>
            <a:headEnd/>
            <a:tailEnd/>
          </a:ln>
          <a:effectLst/>
        </p:spPr>
        <p:txBody>
          <a:bodyPr lIns="91440" tIns="45720" rIns="91440" bIns="45720" anchor="ctr"/>
          <a:lstStyle/>
          <a:p>
            <a:r>
              <a:rPr lang="nl-BE" sz="1100" dirty="0">
                <a:latin typeface="FlandersArtSans-Regular"/>
              </a:rPr>
              <a:t>Hier krijg je een overzicht van alle aangevraagde technologieën per vestiging. Klik op “Ga verder” wanneer voor alle vestigingen de technologieën correct zijn ingevuld.  </a:t>
            </a:r>
            <a:endParaRPr lang="nl-NL" sz="1100" dirty="0">
              <a:latin typeface="FlandersArtSans-Regular"/>
            </a:endParaRPr>
          </a:p>
        </p:txBody>
      </p:sp>
      <p:pic>
        <p:nvPicPr>
          <p:cNvPr id="6" name="Afbeelding 5"/>
          <p:cNvPicPr>
            <a:picLocks noChangeAspect="1"/>
          </p:cNvPicPr>
          <p:nvPr/>
        </p:nvPicPr>
        <p:blipFill>
          <a:blip r:embed="rId3"/>
          <a:stretch>
            <a:fillRect/>
          </a:stretch>
        </p:blipFill>
        <p:spPr>
          <a:xfrm>
            <a:off x="3294903" y="704372"/>
            <a:ext cx="1467040" cy="207006"/>
          </a:xfrm>
          <a:prstGeom prst="rect">
            <a:avLst/>
          </a:prstGeom>
        </p:spPr>
      </p:pic>
      <p:pic>
        <p:nvPicPr>
          <p:cNvPr id="7" name="Afbeelding 6"/>
          <p:cNvPicPr>
            <a:picLocks noChangeAspect="1"/>
          </p:cNvPicPr>
          <p:nvPr/>
        </p:nvPicPr>
        <p:blipFill>
          <a:blip r:embed="rId4"/>
          <a:stretch>
            <a:fillRect/>
          </a:stretch>
        </p:blipFill>
        <p:spPr>
          <a:xfrm>
            <a:off x="4143091" y="2345096"/>
            <a:ext cx="1062029" cy="97302"/>
          </a:xfrm>
          <a:prstGeom prst="rect">
            <a:avLst/>
          </a:prstGeom>
        </p:spPr>
      </p:pic>
      <p:sp>
        <p:nvSpPr>
          <p:cNvPr id="8" name="Tijdelijke aanduiding voor voettekst 7">
            <a:extLst>
              <a:ext uri="{FF2B5EF4-FFF2-40B4-BE49-F238E27FC236}">
                <a16:creationId xmlns:a16="http://schemas.microsoft.com/office/drawing/2014/main" id="{B5394664-7FC6-E01F-E0C4-8870A51AB67B}"/>
              </a:ext>
            </a:extLst>
          </p:cNvPr>
          <p:cNvSpPr>
            <a:spLocks noGrp="1"/>
          </p:cNvSpPr>
          <p:nvPr>
            <p:ph type="ftr" sz="quarter" idx="11"/>
          </p:nvPr>
        </p:nvSpPr>
        <p:spPr/>
        <p:txBody>
          <a:bodyPr/>
          <a:lstStyle/>
          <a:p>
            <a:r>
              <a:rPr lang="nl-BE"/>
              <a:t>Ecologiepremie Plus - demo aanvraag</a:t>
            </a:r>
          </a:p>
        </p:txBody>
      </p:sp>
      <p:sp>
        <p:nvSpPr>
          <p:cNvPr id="9" name="Tijdelijke aanduiding voor dianummer 8">
            <a:extLst>
              <a:ext uri="{FF2B5EF4-FFF2-40B4-BE49-F238E27FC236}">
                <a16:creationId xmlns:a16="http://schemas.microsoft.com/office/drawing/2014/main" id="{6D36DD33-1725-F3F6-887A-46F4AC12D316}"/>
              </a:ext>
            </a:extLst>
          </p:cNvPr>
          <p:cNvSpPr>
            <a:spLocks noGrp="1"/>
          </p:cNvSpPr>
          <p:nvPr>
            <p:ph type="sldNum" sz="quarter" idx="12"/>
          </p:nvPr>
        </p:nvSpPr>
        <p:spPr/>
        <p:txBody>
          <a:bodyPr/>
          <a:lstStyle/>
          <a:p>
            <a:fld id="{07F1D4BE-9B7E-47D8-BF8B-FB5BDC49B24D}" type="slidenum">
              <a:rPr lang="nl-BE" smtClean="0"/>
              <a:t>28</a:t>
            </a:fld>
            <a:endParaRPr lang="nl-BE"/>
          </a:p>
        </p:txBody>
      </p:sp>
      <p:pic>
        <p:nvPicPr>
          <p:cNvPr id="14" name="Afbeelding 13">
            <a:extLst>
              <a:ext uri="{FF2B5EF4-FFF2-40B4-BE49-F238E27FC236}">
                <a16:creationId xmlns:a16="http://schemas.microsoft.com/office/drawing/2014/main" id="{4062ACCF-B8F9-C36F-F95F-C5409D92995F}"/>
              </a:ext>
            </a:extLst>
          </p:cNvPr>
          <p:cNvPicPr>
            <a:picLocks/>
          </p:cNvPicPr>
          <p:nvPr/>
        </p:nvPicPr>
        <p:blipFill>
          <a:blip r:embed="rId5"/>
          <a:stretch>
            <a:fillRect/>
          </a:stretch>
        </p:blipFill>
        <p:spPr>
          <a:xfrm>
            <a:off x="4038600" y="2745739"/>
            <a:ext cx="576000" cy="72000"/>
          </a:xfrm>
          <a:prstGeom prst="rect">
            <a:avLst/>
          </a:prstGeom>
        </p:spPr>
      </p:pic>
      <p:pic>
        <p:nvPicPr>
          <p:cNvPr id="15" name="Afbeelding 14">
            <a:extLst>
              <a:ext uri="{FF2B5EF4-FFF2-40B4-BE49-F238E27FC236}">
                <a16:creationId xmlns:a16="http://schemas.microsoft.com/office/drawing/2014/main" id="{74B695CB-8F93-6E36-E49F-113F5AD5B70F}"/>
              </a:ext>
            </a:extLst>
          </p:cNvPr>
          <p:cNvPicPr>
            <a:picLocks noChangeAspect="1"/>
          </p:cNvPicPr>
          <p:nvPr/>
        </p:nvPicPr>
        <p:blipFill>
          <a:blip r:embed="rId5"/>
          <a:stretch>
            <a:fillRect/>
          </a:stretch>
        </p:blipFill>
        <p:spPr>
          <a:xfrm>
            <a:off x="4048760" y="3712462"/>
            <a:ext cx="936000" cy="97302"/>
          </a:xfrm>
          <a:prstGeom prst="rect">
            <a:avLst/>
          </a:prstGeom>
        </p:spPr>
      </p:pic>
      <p:sp>
        <p:nvSpPr>
          <p:cNvPr id="16" name="AutoShape 3">
            <a:extLst>
              <a:ext uri="{FF2B5EF4-FFF2-40B4-BE49-F238E27FC236}">
                <a16:creationId xmlns:a16="http://schemas.microsoft.com/office/drawing/2014/main" id="{3684826F-5F55-42F3-D9C4-ED5D8BD989B7}"/>
              </a:ext>
            </a:extLst>
          </p:cNvPr>
          <p:cNvSpPr>
            <a:spLocks noChangeArrowheads="1"/>
          </p:cNvSpPr>
          <p:nvPr/>
        </p:nvSpPr>
        <p:spPr bwMode="auto">
          <a:xfrm>
            <a:off x="8610600" y="2537926"/>
            <a:ext cx="2664000" cy="658579"/>
          </a:xfrm>
          <a:prstGeom prst="wedgeRoundRectCallout">
            <a:avLst>
              <a:gd name="adj1" fmla="val -86627"/>
              <a:gd name="adj2" fmla="val 88763"/>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r>
              <a:rPr lang="nl-BE" sz="1134" dirty="0">
                <a:latin typeface="FlandersArtSans-Regular" panose="00000500000000000000" pitchFamily="2" charset="0"/>
              </a:rPr>
              <a:t>De ingevulde gegevens per technologie en per vestiging kunnen nog gewijzigd worden.</a:t>
            </a:r>
            <a:endParaRPr lang="nl-NL" sz="1134" dirty="0">
              <a:latin typeface="FlandersArtSans-Regular" panose="00000500000000000000" pitchFamily="2" charset="0"/>
            </a:endParaRPr>
          </a:p>
        </p:txBody>
      </p:sp>
      <p:pic>
        <p:nvPicPr>
          <p:cNvPr id="3" name="Afbeelding 2">
            <a:extLst>
              <a:ext uri="{FF2B5EF4-FFF2-40B4-BE49-F238E27FC236}">
                <a16:creationId xmlns:a16="http://schemas.microsoft.com/office/drawing/2014/main" id="{B228E9BE-C7A0-EA26-D57E-A794ED17A916}"/>
              </a:ext>
            </a:extLst>
          </p:cNvPr>
          <p:cNvPicPr>
            <a:picLocks noChangeAspect="1"/>
          </p:cNvPicPr>
          <p:nvPr/>
        </p:nvPicPr>
        <p:blipFill>
          <a:blip r:embed="rId6"/>
          <a:stretch>
            <a:fillRect/>
          </a:stretch>
        </p:blipFill>
        <p:spPr>
          <a:xfrm>
            <a:off x="0" y="-509136"/>
            <a:ext cx="12192000" cy="1771157"/>
          </a:xfrm>
          <a:prstGeom prst="rect">
            <a:avLst/>
          </a:prstGeom>
        </p:spPr>
      </p:pic>
    </p:spTree>
    <p:extLst>
      <p:ext uri="{BB962C8B-B14F-4D97-AF65-F5344CB8AC3E}">
        <p14:creationId xmlns:p14="http://schemas.microsoft.com/office/powerpoint/2010/main" val="3898856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28FDDC6-E55A-793A-0E3F-440E66301053}"/>
              </a:ext>
            </a:extLst>
          </p:cNvPr>
          <p:cNvPicPr>
            <a:picLocks noChangeAspect="1"/>
          </p:cNvPicPr>
          <p:nvPr/>
        </p:nvPicPr>
        <p:blipFill>
          <a:blip r:embed="rId2"/>
          <a:stretch>
            <a:fillRect/>
          </a:stretch>
        </p:blipFill>
        <p:spPr>
          <a:xfrm>
            <a:off x="2816891" y="1375891"/>
            <a:ext cx="7160589" cy="4555571"/>
          </a:xfrm>
          <a:prstGeom prst="rect">
            <a:avLst/>
          </a:prstGeom>
        </p:spPr>
      </p:pic>
      <p:sp>
        <p:nvSpPr>
          <p:cNvPr id="4" name="AutoShape 3"/>
          <p:cNvSpPr>
            <a:spLocks noChangeArrowheads="1"/>
          </p:cNvSpPr>
          <p:nvPr/>
        </p:nvSpPr>
        <p:spPr bwMode="auto">
          <a:xfrm>
            <a:off x="96247" y="4846323"/>
            <a:ext cx="2664000" cy="754108"/>
          </a:xfrm>
          <a:prstGeom prst="wedgeRoundRectCallout">
            <a:avLst>
              <a:gd name="adj1" fmla="val 57452"/>
              <a:gd name="adj2" fmla="val 30495"/>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r>
              <a:rPr lang="nl-BE" sz="1134" dirty="0">
                <a:latin typeface="FlandersArtSans-Regular" panose="00000500000000000000" pitchFamily="2" charset="0"/>
              </a:rPr>
              <a:t>2. Klik op “Ga verder” wanneer alle documenten opgeladen zijn.</a:t>
            </a:r>
            <a:endParaRPr lang="nl-NL" sz="1134" dirty="0">
              <a:latin typeface="FlandersArtSans-Regular" panose="00000500000000000000" pitchFamily="2" charset="0"/>
            </a:endParaRPr>
          </a:p>
        </p:txBody>
      </p:sp>
      <p:pic>
        <p:nvPicPr>
          <p:cNvPr id="6" name="Afbeelding 5"/>
          <p:cNvPicPr>
            <a:picLocks noChangeAspect="1"/>
          </p:cNvPicPr>
          <p:nvPr/>
        </p:nvPicPr>
        <p:blipFill>
          <a:blip r:embed="rId3"/>
          <a:stretch>
            <a:fillRect/>
          </a:stretch>
        </p:blipFill>
        <p:spPr>
          <a:xfrm>
            <a:off x="3294903" y="704372"/>
            <a:ext cx="1467040" cy="207006"/>
          </a:xfrm>
          <a:prstGeom prst="rect">
            <a:avLst/>
          </a:prstGeom>
        </p:spPr>
      </p:pic>
      <p:sp>
        <p:nvSpPr>
          <p:cNvPr id="8" name="Tijdelijke aanduiding voor voettekst 7">
            <a:extLst>
              <a:ext uri="{FF2B5EF4-FFF2-40B4-BE49-F238E27FC236}">
                <a16:creationId xmlns:a16="http://schemas.microsoft.com/office/drawing/2014/main" id="{B5394664-7FC6-E01F-E0C4-8870A51AB67B}"/>
              </a:ext>
            </a:extLst>
          </p:cNvPr>
          <p:cNvSpPr>
            <a:spLocks noGrp="1"/>
          </p:cNvSpPr>
          <p:nvPr>
            <p:ph type="ftr" sz="quarter" idx="11"/>
          </p:nvPr>
        </p:nvSpPr>
        <p:spPr/>
        <p:txBody>
          <a:bodyPr/>
          <a:lstStyle/>
          <a:p>
            <a:r>
              <a:rPr lang="nl-BE"/>
              <a:t>Ecologiepremie Plus - demo aanvraag</a:t>
            </a:r>
          </a:p>
        </p:txBody>
      </p:sp>
      <p:sp>
        <p:nvSpPr>
          <p:cNvPr id="9" name="Tijdelijke aanduiding voor dianummer 8">
            <a:extLst>
              <a:ext uri="{FF2B5EF4-FFF2-40B4-BE49-F238E27FC236}">
                <a16:creationId xmlns:a16="http://schemas.microsoft.com/office/drawing/2014/main" id="{6D36DD33-1725-F3F6-887A-46F4AC12D316}"/>
              </a:ext>
            </a:extLst>
          </p:cNvPr>
          <p:cNvSpPr>
            <a:spLocks noGrp="1"/>
          </p:cNvSpPr>
          <p:nvPr>
            <p:ph type="sldNum" sz="quarter" idx="12"/>
          </p:nvPr>
        </p:nvSpPr>
        <p:spPr/>
        <p:txBody>
          <a:bodyPr/>
          <a:lstStyle/>
          <a:p>
            <a:fld id="{07F1D4BE-9B7E-47D8-BF8B-FB5BDC49B24D}" type="slidenum">
              <a:rPr lang="nl-BE" smtClean="0"/>
              <a:t>29</a:t>
            </a:fld>
            <a:endParaRPr lang="nl-BE"/>
          </a:p>
        </p:txBody>
      </p:sp>
      <p:sp>
        <p:nvSpPr>
          <p:cNvPr id="16" name="AutoShape 3">
            <a:extLst>
              <a:ext uri="{FF2B5EF4-FFF2-40B4-BE49-F238E27FC236}">
                <a16:creationId xmlns:a16="http://schemas.microsoft.com/office/drawing/2014/main" id="{3684826F-5F55-42F3-D9C4-ED5D8BD989B7}"/>
              </a:ext>
            </a:extLst>
          </p:cNvPr>
          <p:cNvSpPr>
            <a:spLocks noChangeArrowheads="1"/>
          </p:cNvSpPr>
          <p:nvPr/>
        </p:nvSpPr>
        <p:spPr bwMode="auto">
          <a:xfrm>
            <a:off x="152892" y="2807955"/>
            <a:ext cx="2664000" cy="910402"/>
          </a:xfrm>
          <a:prstGeom prst="wedgeRoundRectCallout">
            <a:avLst>
              <a:gd name="adj1" fmla="val 59008"/>
              <a:gd name="adj2" fmla="val 145950"/>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r>
              <a:rPr lang="nl-BE" sz="1134" dirty="0">
                <a:latin typeface="FlandersArtSans-Regular" panose="00000500000000000000" pitchFamily="2" charset="0"/>
              </a:rPr>
              <a:t>1. Je moet ter staving van de steunaanvraag alle relevante offertes, bestelbonnen, technische fiches, … opladen.</a:t>
            </a:r>
            <a:endParaRPr lang="nl-NL" sz="1134" dirty="0">
              <a:latin typeface="FlandersArtSans-Regular" panose="00000500000000000000" pitchFamily="2" charset="0"/>
            </a:endParaRPr>
          </a:p>
        </p:txBody>
      </p:sp>
      <p:pic>
        <p:nvPicPr>
          <p:cNvPr id="3" name="Afbeelding 2">
            <a:extLst>
              <a:ext uri="{FF2B5EF4-FFF2-40B4-BE49-F238E27FC236}">
                <a16:creationId xmlns:a16="http://schemas.microsoft.com/office/drawing/2014/main" id="{923D742F-CEE6-7B0C-CE63-5FD8E5AE10F7}"/>
              </a:ext>
            </a:extLst>
          </p:cNvPr>
          <p:cNvPicPr>
            <a:picLocks noChangeAspect="1"/>
          </p:cNvPicPr>
          <p:nvPr/>
        </p:nvPicPr>
        <p:blipFill>
          <a:blip r:embed="rId4"/>
          <a:stretch>
            <a:fillRect/>
          </a:stretch>
        </p:blipFill>
        <p:spPr>
          <a:xfrm>
            <a:off x="0" y="-181207"/>
            <a:ext cx="12192000" cy="1771157"/>
          </a:xfrm>
          <a:prstGeom prst="rect">
            <a:avLst/>
          </a:prstGeom>
        </p:spPr>
      </p:pic>
    </p:spTree>
    <p:extLst>
      <p:ext uri="{BB962C8B-B14F-4D97-AF65-F5344CB8AC3E}">
        <p14:creationId xmlns:p14="http://schemas.microsoft.com/office/powerpoint/2010/main" val="1240615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0CEEA87-18BD-2798-B09B-E7AE86C56AD9}"/>
              </a:ext>
            </a:extLst>
          </p:cNvPr>
          <p:cNvPicPr>
            <a:picLocks noChangeAspect="1"/>
          </p:cNvPicPr>
          <p:nvPr/>
        </p:nvPicPr>
        <p:blipFill>
          <a:blip r:embed="rId2"/>
          <a:stretch>
            <a:fillRect/>
          </a:stretch>
        </p:blipFill>
        <p:spPr>
          <a:xfrm>
            <a:off x="260705" y="426163"/>
            <a:ext cx="11670589" cy="5580000"/>
          </a:xfrm>
          <a:prstGeom prst="rect">
            <a:avLst/>
          </a:prstGeom>
        </p:spPr>
      </p:pic>
      <p:sp>
        <p:nvSpPr>
          <p:cNvPr id="3" name="AutoShape 5"/>
          <p:cNvSpPr>
            <a:spLocks noChangeArrowheads="1"/>
          </p:cNvSpPr>
          <p:nvPr/>
        </p:nvSpPr>
        <p:spPr bwMode="auto">
          <a:xfrm>
            <a:off x="3918769" y="4810935"/>
            <a:ext cx="1729123" cy="476286"/>
          </a:xfrm>
          <a:prstGeom prst="wedgeRoundRectCallout">
            <a:avLst>
              <a:gd name="adj1" fmla="val 47266"/>
              <a:gd name="adj2" fmla="val -187473"/>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r>
              <a:rPr lang="nl-BE" sz="1134" dirty="0">
                <a:latin typeface="FlandersArtSans-Regular" panose="00000500000000000000" pitchFamily="2" charset="0"/>
              </a:rPr>
              <a:t>Je klikt op “Doorgaan”.</a:t>
            </a:r>
            <a:endParaRPr lang="nl-NL" sz="1134" dirty="0">
              <a:latin typeface="FlandersArtSans-Regular" panose="00000500000000000000" pitchFamily="2" charset="0"/>
            </a:endParaRPr>
          </a:p>
        </p:txBody>
      </p:sp>
      <p:sp>
        <p:nvSpPr>
          <p:cNvPr id="2" name="Tijdelijke aanduiding voor voettekst 1">
            <a:extLst>
              <a:ext uri="{FF2B5EF4-FFF2-40B4-BE49-F238E27FC236}">
                <a16:creationId xmlns:a16="http://schemas.microsoft.com/office/drawing/2014/main" id="{B81209DA-F1DD-5D43-56F8-692907B84E4E}"/>
              </a:ext>
            </a:extLst>
          </p:cNvPr>
          <p:cNvSpPr>
            <a:spLocks noGrp="1"/>
          </p:cNvSpPr>
          <p:nvPr>
            <p:ph type="ftr" sz="quarter" idx="11"/>
          </p:nvPr>
        </p:nvSpPr>
        <p:spPr/>
        <p:txBody>
          <a:bodyPr/>
          <a:lstStyle/>
          <a:p>
            <a:r>
              <a:rPr lang="nl-BE" dirty="0"/>
              <a:t>Ecologiepremie Plus - demo aanvraag</a:t>
            </a:r>
          </a:p>
        </p:txBody>
      </p:sp>
      <p:sp>
        <p:nvSpPr>
          <p:cNvPr id="5" name="Tijdelijke aanduiding voor dianummer 4">
            <a:extLst>
              <a:ext uri="{FF2B5EF4-FFF2-40B4-BE49-F238E27FC236}">
                <a16:creationId xmlns:a16="http://schemas.microsoft.com/office/drawing/2014/main" id="{D3C583D3-3F36-28F9-6BCC-63F78BD33B1B}"/>
              </a:ext>
            </a:extLst>
          </p:cNvPr>
          <p:cNvSpPr>
            <a:spLocks noGrp="1"/>
          </p:cNvSpPr>
          <p:nvPr>
            <p:ph type="sldNum" sz="quarter" idx="12"/>
          </p:nvPr>
        </p:nvSpPr>
        <p:spPr/>
        <p:txBody>
          <a:bodyPr/>
          <a:lstStyle/>
          <a:p>
            <a:fld id="{07F1D4BE-9B7E-47D8-BF8B-FB5BDC49B24D}" type="slidenum">
              <a:rPr lang="nl-BE" smtClean="0"/>
              <a:t>3</a:t>
            </a:fld>
            <a:endParaRPr lang="nl-BE"/>
          </a:p>
        </p:txBody>
      </p:sp>
    </p:spTree>
    <p:extLst>
      <p:ext uri="{BB962C8B-B14F-4D97-AF65-F5344CB8AC3E}">
        <p14:creationId xmlns:p14="http://schemas.microsoft.com/office/powerpoint/2010/main" val="3536469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02CCE8D-7055-1603-A3DC-A4E5D1278ED4}"/>
              </a:ext>
            </a:extLst>
          </p:cNvPr>
          <p:cNvPicPr>
            <a:picLocks noChangeAspect="1"/>
          </p:cNvPicPr>
          <p:nvPr/>
        </p:nvPicPr>
        <p:blipFill>
          <a:blip r:embed="rId2"/>
          <a:stretch>
            <a:fillRect/>
          </a:stretch>
        </p:blipFill>
        <p:spPr>
          <a:xfrm>
            <a:off x="2950522" y="1347866"/>
            <a:ext cx="7318272" cy="4414507"/>
          </a:xfrm>
          <a:prstGeom prst="rect">
            <a:avLst/>
          </a:prstGeom>
        </p:spPr>
      </p:pic>
      <p:sp>
        <p:nvSpPr>
          <p:cNvPr id="3" name="Tijdelijke aanduiding voor voettekst 2">
            <a:extLst>
              <a:ext uri="{FF2B5EF4-FFF2-40B4-BE49-F238E27FC236}">
                <a16:creationId xmlns:a16="http://schemas.microsoft.com/office/drawing/2014/main" id="{57C24B62-FBA5-2334-DF83-3ED993C1A7C6}"/>
              </a:ext>
            </a:extLst>
          </p:cNvPr>
          <p:cNvSpPr>
            <a:spLocks noGrp="1"/>
          </p:cNvSpPr>
          <p:nvPr>
            <p:ph type="ftr" sz="quarter" idx="11"/>
          </p:nvPr>
        </p:nvSpPr>
        <p:spPr/>
        <p:txBody>
          <a:bodyPr/>
          <a:lstStyle/>
          <a:p>
            <a:r>
              <a:rPr lang="nl-BE"/>
              <a:t>Ecologiepremie Plus - demo aanvraag</a:t>
            </a:r>
          </a:p>
        </p:txBody>
      </p:sp>
      <p:sp>
        <p:nvSpPr>
          <p:cNvPr id="6" name="Tijdelijke aanduiding voor dianummer 5">
            <a:extLst>
              <a:ext uri="{FF2B5EF4-FFF2-40B4-BE49-F238E27FC236}">
                <a16:creationId xmlns:a16="http://schemas.microsoft.com/office/drawing/2014/main" id="{53CC4877-1718-A5CE-05DD-A8E60D84864B}"/>
              </a:ext>
            </a:extLst>
          </p:cNvPr>
          <p:cNvSpPr>
            <a:spLocks noGrp="1"/>
          </p:cNvSpPr>
          <p:nvPr>
            <p:ph type="sldNum" sz="quarter" idx="12"/>
          </p:nvPr>
        </p:nvSpPr>
        <p:spPr/>
        <p:txBody>
          <a:bodyPr/>
          <a:lstStyle/>
          <a:p>
            <a:fld id="{07F1D4BE-9B7E-47D8-BF8B-FB5BDC49B24D}" type="slidenum">
              <a:rPr lang="nl-BE" smtClean="0"/>
              <a:t>30</a:t>
            </a:fld>
            <a:endParaRPr lang="nl-BE"/>
          </a:p>
        </p:txBody>
      </p:sp>
      <p:pic>
        <p:nvPicPr>
          <p:cNvPr id="11" name="Afbeelding 10">
            <a:extLst>
              <a:ext uri="{FF2B5EF4-FFF2-40B4-BE49-F238E27FC236}">
                <a16:creationId xmlns:a16="http://schemas.microsoft.com/office/drawing/2014/main" id="{4B47D224-DA74-3E85-2043-D8DDCD06C5E9}"/>
              </a:ext>
            </a:extLst>
          </p:cNvPr>
          <p:cNvPicPr>
            <a:picLocks noChangeAspect="1"/>
          </p:cNvPicPr>
          <p:nvPr/>
        </p:nvPicPr>
        <p:blipFill>
          <a:blip r:embed="rId3"/>
          <a:stretch>
            <a:fillRect/>
          </a:stretch>
        </p:blipFill>
        <p:spPr>
          <a:xfrm>
            <a:off x="4891432" y="5389146"/>
            <a:ext cx="1467040" cy="108736"/>
          </a:xfrm>
          <a:prstGeom prst="rect">
            <a:avLst/>
          </a:prstGeom>
        </p:spPr>
      </p:pic>
      <p:pic>
        <p:nvPicPr>
          <p:cNvPr id="14" name="Afbeelding 13">
            <a:extLst>
              <a:ext uri="{FF2B5EF4-FFF2-40B4-BE49-F238E27FC236}">
                <a16:creationId xmlns:a16="http://schemas.microsoft.com/office/drawing/2014/main" id="{AA816D5D-FBB0-6DF3-D521-7FDE9FDDB6A7}"/>
              </a:ext>
            </a:extLst>
          </p:cNvPr>
          <p:cNvPicPr>
            <a:picLocks/>
          </p:cNvPicPr>
          <p:nvPr/>
        </p:nvPicPr>
        <p:blipFill rotWithShape="1">
          <a:blip r:embed="rId4"/>
          <a:srcRect l="23208" t="94861" r="34609"/>
          <a:stretch/>
        </p:blipFill>
        <p:spPr>
          <a:xfrm>
            <a:off x="3088596" y="5786343"/>
            <a:ext cx="5548484" cy="317402"/>
          </a:xfrm>
          <a:prstGeom prst="rect">
            <a:avLst/>
          </a:prstGeom>
        </p:spPr>
      </p:pic>
      <p:sp>
        <p:nvSpPr>
          <p:cNvPr id="15" name="AutoShape 3">
            <a:extLst>
              <a:ext uri="{FF2B5EF4-FFF2-40B4-BE49-F238E27FC236}">
                <a16:creationId xmlns:a16="http://schemas.microsoft.com/office/drawing/2014/main" id="{60D4CFD9-D373-95C8-51C8-1B342E29CCD3}"/>
              </a:ext>
            </a:extLst>
          </p:cNvPr>
          <p:cNvSpPr>
            <a:spLocks noChangeArrowheads="1"/>
          </p:cNvSpPr>
          <p:nvPr/>
        </p:nvSpPr>
        <p:spPr bwMode="auto">
          <a:xfrm>
            <a:off x="152174" y="4615799"/>
            <a:ext cx="2664000" cy="891239"/>
          </a:xfrm>
          <a:prstGeom prst="wedgeRoundRectCallout">
            <a:avLst>
              <a:gd name="adj1" fmla="val 59972"/>
              <a:gd name="adj2" fmla="val 84043"/>
              <a:gd name="adj3" fmla="val 16667"/>
            </a:avLst>
          </a:prstGeom>
          <a:solidFill>
            <a:schemeClr val="accent6">
              <a:lumMod val="40000"/>
              <a:lumOff val="60000"/>
            </a:schemeClr>
          </a:solidFill>
          <a:ln w="9525">
            <a:solidFill>
              <a:schemeClr val="tx1"/>
            </a:solidFill>
            <a:miter lim="800000"/>
            <a:headEnd/>
            <a:tailEnd/>
          </a:ln>
          <a:effectLst/>
        </p:spPr>
        <p:txBody>
          <a:bodyPr lIns="91440" tIns="45720" rIns="91440" bIns="45720" anchor="ctr"/>
          <a:lstStyle/>
          <a:p>
            <a:r>
              <a:rPr lang="nl-BE" sz="1100" dirty="0">
                <a:latin typeface="FlandersArtSans-Regular"/>
              </a:rPr>
              <a:t>2. Klik op “Ga verder” wanneer alle gegevens correct zijn ingevuld. Via “Ga terug” kan je steeds de gegevens aanpassen.</a:t>
            </a:r>
            <a:endParaRPr lang="nl-NL" sz="1100" dirty="0">
              <a:latin typeface="FlandersArtSans-Regular"/>
            </a:endParaRPr>
          </a:p>
        </p:txBody>
      </p:sp>
      <p:sp>
        <p:nvSpPr>
          <p:cNvPr id="2" name="AutoShape 3">
            <a:extLst>
              <a:ext uri="{FF2B5EF4-FFF2-40B4-BE49-F238E27FC236}">
                <a16:creationId xmlns:a16="http://schemas.microsoft.com/office/drawing/2014/main" id="{3427926A-FCE2-3728-12B4-3C45457DFA60}"/>
              </a:ext>
            </a:extLst>
          </p:cNvPr>
          <p:cNvSpPr>
            <a:spLocks noChangeArrowheads="1"/>
          </p:cNvSpPr>
          <p:nvPr/>
        </p:nvSpPr>
        <p:spPr bwMode="auto">
          <a:xfrm>
            <a:off x="152174" y="2856489"/>
            <a:ext cx="2664000" cy="698632"/>
          </a:xfrm>
          <a:prstGeom prst="wedgeRoundRectCallout">
            <a:avLst>
              <a:gd name="adj1" fmla="val 62449"/>
              <a:gd name="adj2" fmla="val 82368"/>
              <a:gd name="adj3" fmla="val 16667"/>
            </a:avLst>
          </a:prstGeom>
          <a:solidFill>
            <a:schemeClr val="accent6">
              <a:lumMod val="40000"/>
              <a:lumOff val="60000"/>
            </a:schemeClr>
          </a:solidFill>
          <a:ln w="9525">
            <a:solidFill>
              <a:schemeClr val="tx1"/>
            </a:solidFill>
            <a:miter lim="800000"/>
            <a:headEnd/>
            <a:tailEnd/>
          </a:ln>
          <a:effectLst/>
        </p:spPr>
        <p:txBody>
          <a:bodyPr lIns="91440" tIns="45720" rIns="91440" bIns="45720" anchor="ctr"/>
          <a:lstStyle/>
          <a:p>
            <a:r>
              <a:rPr lang="nl-BE" sz="1100" dirty="0">
                <a:latin typeface="FlandersArtSans-Regular"/>
              </a:rPr>
              <a:t>1. Je vindt een gedetailleerde weergave van je projectaanvraag. Controleer of je alles correct en volledig ingevuld hebt</a:t>
            </a:r>
            <a:r>
              <a:rPr lang="nl-BE" sz="1100" dirty="0">
                <a:solidFill>
                  <a:srgbClr val="FF0000"/>
                </a:solidFill>
                <a:latin typeface="FlandersArtSans-Regular"/>
              </a:rPr>
              <a:t>.</a:t>
            </a:r>
            <a:endParaRPr lang="nl-NL" sz="1134" dirty="0">
              <a:solidFill>
                <a:srgbClr val="FF0000"/>
              </a:solidFill>
              <a:latin typeface="FlandersArtSans-Regular" panose="00000500000000000000" pitchFamily="2" charset="0"/>
            </a:endParaRPr>
          </a:p>
        </p:txBody>
      </p:sp>
      <p:pic>
        <p:nvPicPr>
          <p:cNvPr id="5" name="Afbeelding 4">
            <a:extLst>
              <a:ext uri="{FF2B5EF4-FFF2-40B4-BE49-F238E27FC236}">
                <a16:creationId xmlns:a16="http://schemas.microsoft.com/office/drawing/2014/main" id="{3359386D-4F50-757D-6FFE-0A008F868480}"/>
              </a:ext>
            </a:extLst>
          </p:cNvPr>
          <p:cNvPicPr>
            <a:picLocks noChangeAspect="1"/>
          </p:cNvPicPr>
          <p:nvPr/>
        </p:nvPicPr>
        <p:blipFill>
          <a:blip r:embed="rId5"/>
          <a:stretch>
            <a:fillRect/>
          </a:stretch>
        </p:blipFill>
        <p:spPr>
          <a:xfrm>
            <a:off x="0" y="-167777"/>
            <a:ext cx="12192000" cy="1771157"/>
          </a:xfrm>
          <a:prstGeom prst="rect">
            <a:avLst/>
          </a:prstGeom>
        </p:spPr>
      </p:pic>
    </p:spTree>
    <p:extLst>
      <p:ext uri="{BB962C8B-B14F-4D97-AF65-F5344CB8AC3E}">
        <p14:creationId xmlns:p14="http://schemas.microsoft.com/office/powerpoint/2010/main" val="1253121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6289919" y="2169513"/>
            <a:ext cx="1467040" cy="207006"/>
          </a:xfrm>
          <a:prstGeom prst="rect">
            <a:avLst/>
          </a:prstGeom>
        </p:spPr>
      </p:pic>
      <p:pic>
        <p:nvPicPr>
          <p:cNvPr id="7" name="Afbeelding 6"/>
          <p:cNvPicPr>
            <a:picLocks noChangeAspect="1"/>
          </p:cNvPicPr>
          <p:nvPr/>
        </p:nvPicPr>
        <p:blipFill>
          <a:blip r:embed="rId3"/>
          <a:stretch>
            <a:fillRect/>
          </a:stretch>
        </p:blipFill>
        <p:spPr>
          <a:xfrm>
            <a:off x="6289919" y="1780413"/>
            <a:ext cx="1242398" cy="488741"/>
          </a:xfrm>
          <a:prstGeom prst="rect">
            <a:avLst/>
          </a:prstGeom>
        </p:spPr>
      </p:pic>
      <p:sp>
        <p:nvSpPr>
          <p:cNvPr id="8" name="Tijdelijke aanduiding voor voettekst 7">
            <a:extLst>
              <a:ext uri="{FF2B5EF4-FFF2-40B4-BE49-F238E27FC236}">
                <a16:creationId xmlns:a16="http://schemas.microsoft.com/office/drawing/2014/main" id="{413B1484-116C-1D79-FA54-A006C74D3C5A}"/>
              </a:ext>
            </a:extLst>
          </p:cNvPr>
          <p:cNvSpPr>
            <a:spLocks noGrp="1"/>
          </p:cNvSpPr>
          <p:nvPr>
            <p:ph type="ftr" sz="quarter" idx="11"/>
          </p:nvPr>
        </p:nvSpPr>
        <p:spPr/>
        <p:txBody>
          <a:bodyPr/>
          <a:lstStyle/>
          <a:p>
            <a:r>
              <a:rPr lang="nl-BE"/>
              <a:t>Ecologiepremie Plus - demo aanvraag</a:t>
            </a:r>
          </a:p>
        </p:txBody>
      </p:sp>
      <p:sp>
        <p:nvSpPr>
          <p:cNvPr id="9" name="Tijdelijke aanduiding voor dianummer 8">
            <a:extLst>
              <a:ext uri="{FF2B5EF4-FFF2-40B4-BE49-F238E27FC236}">
                <a16:creationId xmlns:a16="http://schemas.microsoft.com/office/drawing/2014/main" id="{DAB819D3-2B52-6DF3-6188-F88F80E14FCC}"/>
              </a:ext>
            </a:extLst>
          </p:cNvPr>
          <p:cNvSpPr>
            <a:spLocks noGrp="1"/>
          </p:cNvSpPr>
          <p:nvPr>
            <p:ph type="sldNum" sz="quarter" idx="12"/>
          </p:nvPr>
        </p:nvSpPr>
        <p:spPr/>
        <p:txBody>
          <a:bodyPr/>
          <a:lstStyle/>
          <a:p>
            <a:fld id="{07F1D4BE-9B7E-47D8-BF8B-FB5BDC49B24D}" type="slidenum">
              <a:rPr lang="nl-BE" smtClean="0"/>
              <a:t>31</a:t>
            </a:fld>
            <a:endParaRPr lang="nl-BE"/>
          </a:p>
        </p:txBody>
      </p:sp>
      <p:pic>
        <p:nvPicPr>
          <p:cNvPr id="16" name="Afbeelding 15">
            <a:extLst>
              <a:ext uri="{FF2B5EF4-FFF2-40B4-BE49-F238E27FC236}">
                <a16:creationId xmlns:a16="http://schemas.microsoft.com/office/drawing/2014/main" id="{BBF826D7-94C3-2BBC-37DE-3DD403C744D6}"/>
              </a:ext>
            </a:extLst>
          </p:cNvPr>
          <p:cNvPicPr>
            <a:picLocks/>
          </p:cNvPicPr>
          <p:nvPr/>
        </p:nvPicPr>
        <p:blipFill>
          <a:blip r:embed="rId4"/>
          <a:stretch>
            <a:fillRect/>
          </a:stretch>
        </p:blipFill>
        <p:spPr>
          <a:xfrm>
            <a:off x="5821919" y="3593167"/>
            <a:ext cx="598759" cy="100336"/>
          </a:xfrm>
          <a:prstGeom prst="rect">
            <a:avLst/>
          </a:prstGeom>
        </p:spPr>
      </p:pic>
      <p:pic>
        <p:nvPicPr>
          <p:cNvPr id="13" name="Afbeelding 12">
            <a:extLst>
              <a:ext uri="{FF2B5EF4-FFF2-40B4-BE49-F238E27FC236}">
                <a16:creationId xmlns:a16="http://schemas.microsoft.com/office/drawing/2014/main" id="{4C525A99-8536-A423-92BC-2E70613F4C5C}"/>
              </a:ext>
            </a:extLst>
          </p:cNvPr>
          <p:cNvPicPr>
            <a:picLocks noChangeAspect="1"/>
          </p:cNvPicPr>
          <p:nvPr/>
        </p:nvPicPr>
        <p:blipFill>
          <a:blip r:embed="rId5"/>
          <a:stretch>
            <a:fillRect/>
          </a:stretch>
        </p:blipFill>
        <p:spPr>
          <a:xfrm>
            <a:off x="2902678" y="1368040"/>
            <a:ext cx="6210842" cy="4912809"/>
          </a:xfrm>
          <a:prstGeom prst="rect">
            <a:avLst/>
          </a:prstGeom>
        </p:spPr>
      </p:pic>
      <p:pic>
        <p:nvPicPr>
          <p:cNvPr id="17" name="Afbeelding 16">
            <a:extLst>
              <a:ext uri="{FF2B5EF4-FFF2-40B4-BE49-F238E27FC236}">
                <a16:creationId xmlns:a16="http://schemas.microsoft.com/office/drawing/2014/main" id="{7E94FB4A-1CA8-578E-1C43-D2609E3195EB}"/>
              </a:ext>
            </a:extLst>
          </p:cNvPr>
          <p:cNvPicPr>
            <a:picLocks/>
          </p:cNvPicPr>
          <p:nvPr/>
        </p:nvPicPr>
        <p:blipFill>
          <a:blip r:embed="rId4"/>
          <a:stretch>
            <a:fillRect/>
          </a:stretch>
        </p:blipFill>
        <p:spPr>
          <a:xfrm>
            <a:off x="4038600" y="3593167"/>
            <a:ext cx="360680" cy="161748"/>
          </a:xfrm>
          <a:prstGeom prst="rect">
            <a:avLst/>
          </a:prstGeom>
        </p:spPr>
      </p:pic>
      <p:sp>
        <p:nvSpPr>
          <p:cNvPr id="14" name="Rechthoek: afgeronde hoeken 13">
            <a:extLst>
              <a:ext uri="{FF2B5EF4-FFF2-40B4-BE49-F238E27FC236}">
                <a16:creationId xmlns:a16="http://schemas.microsoft.com/office/drawing/2014/main" id="{AFB83052-3D7C-FD0A-A8F4-E6D4E39A7303}"/>
              </a:ext>
            </a:extLst>
          </p:cNvPr>
          <p:cNvSpPr/>
          <p:nvPr/>
        </p:nvSpPr>
        <p:spPr>
          <a:xfrm>
            <a:off x="279133" y="2505513"/>
            <a:ext cx="2117558" cy="824828"/>
          </a:xfrm>
          <a:prstGeom prst="roundRect">
            <a:avLst/>
          </a:prstGeom>
          <a:solidFill>
            <a:srgbClr val="FFCCCC"/>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BE" sz="1200" dirty="0">
                <a:solidFill>
                  <a:schemeClr val="tx1"/>
                </a:solidFill>
                <a:latin typeface="FlandersArtSans-Regular" panose="00000500000000000000" pitchFamily="2" charset="0"/>
              </a:rPr>
              <a:t>Lees de verklaring op eer </a:t>
            </a:r>
            <a:r>
              <a:rPr lang="nl-BE" sz="1200" u="sng" dirty="0">
                <a:solidFill>
                  <a:schemeClr val="tx1"/>
                </a:solidFill>
                <a:latin typeface="FlandersArtSans-Regular" panose="00000500000000000000" pitchFamily="2" charset="0"/>
              </a:rPr>
              <a:t>zeer</a:t>
            </a:r>
            <a:r>
              <a:rPr lang="nl-BE" sz="1200" dirty="0">
                <a:solidFill>
                  <a:schemeClr val="tx1"/>
                </a:solidFill>
                <a:latin typeface="FlandersArtSans-Regular" panose="00000500000000000000" pitchFamily="2" charset="0"/>
              </a:rPr>
              <a:t> grondig na!</a:t>
            </a:r>
          </a:p>
        </p:txBody>
      </p:sp>
      <p:pic>
        <p:nvPicPr>
          <p:cNvPr id="3" name="Afbeelding 2">
            <a:extLst>
              <a:ext uri="{FF2B5EF4-FFF2-40B4-BE49-F238E27FC236}">
                <a16:creationId xmlns:a16="http://schemas.microsoft.com/office/drawing/2014/main" id="{3B3A776F-5281-3017-178B-A2C28A98949B}"/>
              </a:ext>
            </a:extLst>
          </p:cNvPr>
          <p:cNvPicPr>
            <a:picLocks noChangeAspect="1"/>
          </p:cNvPicPr>
          <p:nvPr/>
        </p:nvPicPr>
        <p:blipFill>
          <a:blip r:embed="rId6"/>
          <a:stretch>
            <a:fillRect/>
          </a:stretch>
        </p:blipFill>
        <p:spPr>
          <a:xfrm>
            <a:off x="0" y="-263651"/>
            <a:ext cx="12192000" cy="1771157"/>
          </a:xfrm>
          <a:prstGeom prst="rect">
            <a:avLst/>
          </a:prstGeom>
        </p:spPr>
      </p:pic>
    </p:spTree>
    <p:extLst>
      <p:ext uri="{BB962C8B-B14F-4D97-AF65-F5344CB8AC3E}">
        <p14:creationId xmlns:p14="http://schemas.microsoft.com/office/powerpoint/2010/main" val="3185726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C5339F9C-CE19-63F6-5BBE-3FBCF3F55CB2}"/>
              </a:ext>
            </a:extLst>
          </p:cNvPr>
          <p:cNvSpPr>
            <a:spLocks noGrp="1"/>
          </p:cNvSpPr>
          <p:nvPr>
            <p:ph type="ftr" sz="quarter" idx="11"/>
          </p:nvPr>
        </p:nvSpPr>
        <p:spPr/>
        <p:txBody>
          <a:bodyPr/>
          <a:lstStyle/>
          <a:p>
            <a:r>
              <a:rPr lang="nl-BE"/>
              <a:t>Ecologiepremie Plus - demo aanvraag</a:t>
            </a:r>
            <a:endParaRPr lang="nl-BE" dirty="0"/>
          </a:p>
        </p:txBody>
      </p:sp>
      <p:sp>
        <p:nvSpPr>
          <p:cNvPr id="3" name="Tijdelijke aanduiding voor dianummer 2">
            <a:extLst>
              <a:ext uri="{FF2B5EF4-FFF2-40B4-BE49-F238E27FC236}">
                <a16:creationId xmlns:a16="http://schemas.microsoft.com/office/drawing/2014/main" id="{251DD067-1463-1700-375B-0576BBCC2F7E}"/>
              </a:ext>
            </a:extLst>
          </p:cNvPr>
          <p:cNvSpPr>
            <a:spLocks noGrp="1"/>
          </p:cNvSpPr>
          <p:nvPr>
            <p:ph type="sldNum" sz="quarter" idx="12"/>
          </p:nvPr>
        </p:nvSpPr>
        <p:spPr/>
        <p:txBody>
          <a:bodyPr/>
          <a:lstStyle/>
          <a:p>
            <a:fld id="{07F1D4BE-9B7E-47D8-BF8B-FB5BDC49B24D}" type="slidenum">
              <a:rPr lang="nl-BE" smtClean="0"/>
              <a:pPr/>
              <a:t>32</a:t>
            </a:fld>
            <a:endParaRPr lang="nl-BE" dirty="0"/>
          </a:p>
        </p:txBody>
      </p:sp>
      <p:pic>
        <p:nvPicPr>
          <p:cNvPr id="5" name="Afbeelding 4">
            <a:extLst>
              <a:ext uri="{FF2B5EF4-FFF2-40B4-BE49-F238E27FC236}">
                <a16:creationId xmlns:a16="http://schemas.microsoft.com/office/drawing/2014/main" id="{1B7D08DB-0305-9695-6812-9A3EC50C5812}"/>
              </a:ext>
            </a:extLst>
          </p:cNvPr>
          <p:cNvPicPr>
            <a:picLocks noChangeAspect="1"/>
          </p:cNvPicPr>
          <p:nvPr/>
        </p:nvPicPr>
        <p:blipFill>
          <a:blip r:embed="rId2"/>
          <a:stretch>
            <a:fillRect/>
          </a:stretch>
        </p:blipFill>
        <p:spPr>
          <a:xfrm>
            <a:off x="2495550" y="1782762"/>
            <a:ext cx="7200900" cy="2914650"/>
          </a:xfrm>
          <a:prstGeom prst="rect">
            <a:avLst/>
          </a:prstGeom>
        </p:spPr>
      </p:pic>
      <p:sp>
        <p:nvSpPr>
          <p:cNvPr id="9" name="Tekstballon: rechthoek met afgeronde hoeken 8">
            <a:extLst>
              <a:ext uri="{FF2B5EF4-FFF2-40B4-BE49-F238E27FC236}">
                <a16:creationId xmlns:a16="http://schemas.microsoft.com/office/drawing/2014/main" id="{E446FA16-619F-5791-1D88-78A83A5E95F8}"/>
              </a:ext>
            </a:extLst>
          </p:cNvPr>
          <p:cNvSpPr/>
          <p:nvPr/>
        </p:nvSpPr>
        <p:spPr>
          <a:xfrm>
            <a:off x="5489097" y="4697412"/>
            <a:ext cx="4029834" cy="1188863"/>
          </a:xfrm>
          <a:prstGeom prst="wedgeRoundRectCallout">
            <a:avLst>
              <a:gd name="adj1" fmla="val -64101"/>
              <a:gd name="adj2" fmla="val -73776"/>
              <a:gd name="adj3" fmla="val 16667"/>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BE" sz="1100" dirty="0">
                <a:solidFill>
                  <a:schemeClr val="tx1"/>
                </a:solidFill>
                <a:latin typeface="FlandersArtSans-Regular" panose="00000500000000000000" pitchFamily="2" charset="0"/>
              </a:rPr>
              <a:t>Je kan de aanvraag ook onderbreken door te klikken op “Stel aanvraag uit”. De ingevulde gegevens blijven bewaard.</a:t>
            </a:r>
          </a:p>
          <a:p>
            <a:r>
              <a:rPr lang="nl-BE" sz="1100" b="1" dirty="0">
                <a:solidFill>
                  <a:schemeClr val="tx1"/>
                </a:solidFill>
                <a:latin typeface="FlandersArtSans-Regular" panose="00000500000000000000" pitchFamily="2" charset="0"/>
              </a:rPr>
              <a:t>Opgelet!</a:t>
            </a:r>
            <a:r>
              <a:rPr lang="nl-BE" sz="1100" dirty="0">
                <a:solidFill>
                  <a:schemeClr val="tx1"/>
                </a:solidFill>
                <a:latin typeface="FlandersArtSans-Regular" panose="00000500000000000000" pitchFamily="2" charset="0"/>
              </a:rPr>
              <a:t> Zolang je niet op "Finaliseer" klikt is de aanvraag </a:t>
            </a:r>
            <a:r>
              <a:rPr lang="nl-BE" sz="1100" b="1" dirty="0">
                <a:solidFill>
                  <a:schemeClr val="tx1"/>
                </a:solidFill>
                <a:latin typeface="FlandersArtSans-Regular" panose="00000500000000000000" pitchFamily="2" charset="0"/>
              </a:rPr>
              <a:t>niet</a:t>
            </a:r>
            <a:r>
              <a:rPr lang="nl-BE" sz="1100" dirty="0">
                <a:solidFill>
                  <a:schemeClr val="tx1"/>
                </a:solidFill>
                <a:latin typeface="FlandersArtSans-Regular" panose="00000500000000000000" pitchFamily="2" charset="0"/>
              </a:rPr>
              <a:t> </a:t>
            </a:r>
            <a:r>
              <a:rPr lang="nl-BE" sz="1100" dirty="0">
                <a:solidFill>
                  <a:schemeClr val="tx1"/>
                </a:solidFill>
                <a:latin typeface="FlandersArtSans-Regular"/>
              </a:rPr>
              <a:t>ingediend. De startdatum begint pas te lopen vanaf de eerste dag van de maand volgend op indiening.</a:t>
            </a:r>
            <a:endParaRPr lang="nl-BE" sz="1100" dirty="0">
              <a:solidFill>
                <a:schemeClr val="tx1"/>
              </a:solidFill>
              <a:latin typeface="FlandersArtSans-Regular" panose="00000500000000000000" pitchFamily="2" charset="0"/>
            </a:endParaRPr>
          </a:p>
        </p:txBody>
      </p:sp>
      <p:sp>
        <p:nvSpPr>
          <p:cNvPr id="10" name="Tekstballon: rechthoek met afgeronde hoeken 9">
            <a:extLst>
              <a:ext uri="{FF2B5EF4-FFF2-40B4-BE49-F238E27FC236}">
                <a16:creationId xmlns:a16="http://schemas.microsoft.com/office/drawing/2014/main" id="{5BA482A4-68D4-A614-DA4A-FF3CBB925E5A}"/>
              </a:ext>
            </a:extLst>
          </p:cNvPr>
          <p:cNvSpPr/>
          <p:nvPr/>
        </p:nvSpPr>
        <p:spPr>
          <a:xfrm>
            <a:off x="188606" y="3374379"/>
            <a:ext cx="2168666" cy="849663"/>
          </a:xfrm>
          <a:prstGeom prst="wedgeRoundRectCallout">
            <a:avLst>
              <a:gd name="adj1" fmla="val 63503"/>
              <a:gd name="adj2" fmla="val -44088"/>
              <a:gd name="adj3" fmla="val 16667"/>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BE" sz="1100" dirty="0">
                <a:solidFill>
                  <a:schemeClr val="tx1"/>
                </a:solidFill>
                <a:latin typeface="FlandersArtSans-Regular" panose="00000500000000000000" pitchFamily="2" charset="0"/>
              </a:rPr>
              <a:t>Vink aan en klik op “Finaliseer”. Je aanvraag is ingediend. Via e-mail ontvang je een ontvangstmelding. </a:t>
            </a:r>
            <a:endParaRPr lang="nl-BE" dirty="0"/>
          </a:p>
        </p:txBody>
      </p:sp>
      <p:pic>
        <p:nvPicPr>
          <p:cNvPr id="7" name="Afbeelding 6">
            <a:extLst>
              <a:ext uri="{FF2B5EF4-FFF2-40B4-BE49-F238E27FC236}">
                <a16:creationId xmlns:a16="http://schemas.microsoft.com/office/drawing/2014/main" id="{891F7902-9A98-511B-AD02-D2FE79F21892}"/>
              </a:ext>
            </a:extLst>
          </p:cNvPr>
          <p:cNvPicPr>
            <a:picLocks noChangeAspect="1"/>
          </p:cNvPicPr>
          <p:nvPr/>
        </p:nvPicPr>
        <p:blipFill>
          <a:blip r:embed="rId3"/>
          <a:stretch>
            <a:fillRect/>
          </a:stretch>
        </p:blipFill>
        <p:spPr>
          <a:xfrm>
            <a:off x="0" y="-231315"/>
            <a:ext cx="12192000" cy="1771157"/>
          </a:xfrm>
          <a:prstGeom prst="rect">
            <a:avLst/>
          </a:prstGeom>
        </p:spPr>
      </p:pic>
    </p:spTree>
    <p:extLst>
      <p:ext uri="{BB962C8B-B14F-4D97-AF65-F5344CB8AC3E}">
        <p14:creationId xmlns:p14="http://schemas.microsoft.com/office/powerpoint/2010/main" val="2816629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AB064A6-6496-C8B9-447D-A6F936315695}"/>
              </a:ext>
            </a:extLst>
          </p:cNvPr>
          <p:cNvPicPr>
            <a:picLocks noChangeAspect="1"/>
          </p:cNvPicPr>
          <p:nvPr/>
        </p:nvPicPr>
        <p:blipFill>
          <a:blip r:embed="rId2"/>
          <a:stretch>
            <a:fillRect/>
          </a:stretch>
        </p:blipFill>
        <p:spPr>
          <a:xfrm>
            <a:off x="2694846" y="1253883"/>
            <a:ext cx="7819368" cy="3690352"/>
          </a:xfrm>
          <a:prstGeom prst="rect">
            <a:avLst/>
          </a:prstGeom>
        </p:spPr>
      </p:pic>
      <p:sp>
        <p:nvSpPr>
          <p:cNvPr id="4" name="AutoShape 3"/>
          <p:cNvSpPr>
            <a:spLocks noChangeArrowheads="1"/>
          </p:cNvSpPr>
          <p:nvPr/>
        </p:nvSpPr>
        <p:spPr bwMode="auto">
          <a:xfrm>
            <a:off x="192211" y="2861534"/>
            <a:ext cx="2502635" cy="1732895"/>
          </a:xfrm>
          <a:prstGeom prst="wedgeRoundRectCallout">
            <a:avLst>
              <a:gd name="adj1" fmla="val 52346"/>
              <a:gd name="adj2" fmla="val 71765"/>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r>
              <a:rPr lang="nl-BE" sz="1134" dirty="0">
                <a:latin typeface="FlandersArtSans-Regular" panose="00000500000000000000" pitchFamily="2" charset="0"/>
              </a:rPr>
              <a:t>Na het finaliseren van de aanvraag kom je terug in het overzicht, waarbij je de ingediende steunaanvraag terug kan vinden.</a:t>
            </a:r>
          </a:p>
          <a:p>
            <a:endParaRPr lang="nl-BE" sz="1134" dirty="0">
              <a:latin typeface="FlandersArtSans-Regular" panose="00000500000000000000" pitchFamily="2" charset="0"/>
            </a:endParaRPr>
          </a:p>
          <a:p>
            <a:r>
              <a:rPr lang="nl-BE" sz="1134" dirty="0">
                <a:latin typeface="FlandersArtSans-Regular" panose="00000500000000000000" pitchFamily="2" charset="0"/>
              </a:rPr>
              <a:t>Je kan het scherm vervolgens sluiten, of een nieuwe steunaanvraag opstarten.</a:t>
            </a:r>
          </a:p>
          <a:p>
            <a:endParaRPr lang="nl-NL" sz="1134" dirty="0">
              <a:latin typeface="FlandersArtSans-Regular" panose="00000500000000000000" pitchFamily="2" charset="0"/>
            </a:endParaRPr>
          </a:p>
        </p:txBody>
      </p:sp>
      <p:sp>
        <p:nvSpPr>
          <p:cNvPr id="5" name="Tijdelijke aanduiding voor voettekst 4">
            <a:extLst>
              <a:ext uri="{FF2B5EF4-FFF2-40B4-BE49-F238E27FC236}">
                <a16:creationId xmlns:a16="http://schemas.microsoft.com/office/drawing/2014/main" id="{A492E9D8-ACEA-6997-17E8-0290A3735C7B}"/>
              </a:ext>
            </a:extLst>
          </p:cNvPr>
          <p:cNvSpPr>
            <a:spLocks noGrp="1"/>
          </p:cNvSpPr>
          <p:nvPr>
            <p:ph type="ftr" sz="quarter" idx="11"/>
          </p:nvPr>
        </p:nvSpPr>
        <p:spPr/>
        <p:txBody>
          <a:bodyPr/>
          <a:lstStyle/>
          <a:p>
            <a:r>
              <a:rPr lang="nl-BE"/>
              <a:t>Ecologiepremie Plus - demo aanvraag</a:t>
            </a:r>
          </a:p>
        </p:txBody>
      </p:sp>
      <p:sp>
        <p:nvSpPr>
          <p:cNvPr id="6" name="Tijdelijke aanduiding voor dianummer 5">
            <a:extLst>
              <a:ext uri="{FF2B5EF4-FFF2-40B4-BE49-F238E27FC236}">
                <a16:creationId xmlns:a16="http://schemas.microsoft.com/office/drawing/2014/main" id="{826FDDAF-9324-919E-4186-5FAF60000EBF}"/>
              </a:ext>
            </a:extLst>
          </p:cNvPr>
          <p:cNvSpPr>
            <a:spLocks noGrp="1"/>
          </p:cNvSpPr>
          <p:nvPr>
            <p:ph type="sldNum" sz="quarter" idx="12"/>
          </p:nvPr>
        </p:nvSpPr>
        <p:spPr/>
        <p:txBody>
          <a:bodyPr/>
          <a:lstStyle/>
          <a:p>
            <a:fld id="{07F1D4BE-9B7E-47D8-BF8B-FB5BDC49B24D}" type="slidenum">
              <a:rPr lang="nl-BE" smtClean="0"/>
              <a:t>33</a:t>
            </a:fld>
            <a:endParaRPr lang="nl-BE"/>
          </a:p>
        </p:txBody>
      </p:sp>
      <p:pic>
        <p:nvPicPr>
          <p:cNvPr id="10" name="Afbeelding 9">
            <a:extLst>
              <a:ext uri="{FF2B5EF4-FFF2-40B4-BE49-F238E27FC236}">
                <a16:creationId xmlns:a16="http://schemas.microsoft.com/office/drawing/2014/main" id="{D25398C9-37BD-9716-A9BF-1BF76534714E}"/>
              </a:ext>
            </a:extLst>
          </p:cNvPr>
          <p:cNvPicPr>
            <a:picLocks noChangeAspect="1"/>
          </p:cNvPicPr>
          <p:nvPr/>
        </p:nvPicPr>
        <p:blipFill>
          <a:blip r:embed="rId3"/>
          <a:stretch>
            <a:fillRect/>
          </a:stretch>
        </p:blipFill>
        <p:spPr>
          <a:xfrm>
            <a:off x="3592901" y="1841200"/>
            <a:ext cx="1811650" cy="219993"/>
          </a:xfrm>
          <a:prstGeom prst="rect">
            <a:avLst/>
          </a:prstGeom>
        </p:spPr>
      </p:pic>
      <p:pic>
        <p:nvPicPr>
          <p:cNvPr id="11" name="Afbeelding 10">
            <a:extLst>
              <a:ext uri="{FF2B5EF4-FFF2-40B4-BE49-F238E27FC236}">
                <a16:creationId xmlns:a16="http://schemas.microsoft.com/office/drawing/2014/main" id="{1651E96A-525D-94EC-235B-D00D554F1BF5}"/>
              </a:ext>
            </a:extLst>
          </p:cNvPr>
          <p:cNvPicPr>
            <a:picLocks noChangeAspect="1"/>
          </p:cNvPicPr>
          <p:nvPr/>
        </p:nvPicPr>
        <p:blipFill>
          <a:blip r:embed="rId4"/>
          <a:stretch>
            <a:fillRect/>
          </a:stretch>
        </p:blipFill>
        <p:spPr>
          <a:xfrm>
            <a:off x="2831298" y="4914883"/>
            <a:ext cx="6021389" cy="765725"/>
          </a:xfrm>
          <a:prstGeom prst="rect">
            <a:avLst/>
          </a:prstGeom>
        </p:spPr>
      </p:pic>
      <p:pic>
        <p:nvPicPr>
          <p:cNvPr id="7" name="Afbeelding 6">
            <a:extLst>
              <a:ext uri="{FF2B5EF4-FFF2-40B4-BE49-F238E27FC236}">
                <a16:creationId xmlns:a16="http://schemas.microsoft.com/office/drawing/2014/main" id="{ABDCDB73-44FC-6E52-01BA-A90BF64D9EEB}"/>
              </a:ext>
            </a:extLst>
          </p:cNvPr>
          <p:cNvPicPr>
            <a:picLocks noChangeAspect="1"/>
          </p:cNvPicPr>
          <p:nvPr/>
        </p:nvPicPr>
        <p:blipFill>
          <a:blip r:embed="rId5"/>
          <a:stretch>
            <a:fillRect/>
          </a:stretch>
        </p:blipFill>
        <p:spPr>
          <a:xfrm>
            <a:off x="0" y="-279763"/>
            <a:ext cx="12192000" cy="1771157"/>
          </a:xfrm>
          <a:prstGeom prst="rect">
            <a:avLst/>
          </a:prstGeom>
        </p:spPr>
      </p:pic>
    </p:spTree>
    <p:extLst>
      <p:ext uri="{BB962C8B-B14F-4D97-AF65-F5344CB8AC3E}">
        <p14:creationId xmlns:p14="http://schemas.microsoft.com/office/powerpoint/2010/main" val="3847410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srcRect t="10312" r="1180" b="7306"/>
          <a:stretch/>
        </p:blipFill>
        <p:spPr>
          <a:xfrm>
            <a:off x="335845" y="668216"/>
            <a:ext cx="11384301" cy="5337948"/>
          </a:xfrm>
          <a:prstGeom prst="rect">
            <a:avLst/>
          </a:prstGeom>
        </p:spPr>
      </p:pic>
      <p:sp>
        <p:nvSpPr>
          <p:cNvPr id="3" name="AutoShape 5"/>
          <p:cNvSpPr>
            <a:spLocks noChangeArrowheads="1"/>
          </p:cNvSpPr>
          <p:nvPr/>
        </p:nvSpPr>
        <p:spPr bwMode="auto">
          <a:xfrm>
            <a:off x="4234890" y="3780459"/>
            <a:ext cx="1729123" cy="476286"/>
          </a:xfrm>
          <a:prstGeom prst="wedgeRoundRectCallout">
            <a:avLst>
              <a:gd name="adj1" fmla="val 40078"/>
              <a:gd name="adj2" fmla="val -116643"/>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r>
              <a:rPr lang="nl-BE" sz="1134" dirty="0">
                <a:latin typeface="FlandersArtSans-Regular" panose="00000500000000000000" pitchFamily="2" charset="0"/>
              </a:rPr>
              <a:t>Je klikt op “Aanmelden”.</a:t>
            </a:r>
            <a:endParaRPr lang="nl-NL" sz="1134" dirty="0">
              <a:latin typeface="FlandersArtSans-Regular" panose="00000500000000000000" pitchFamily="2" charset="0"/>
            </a:endParaRPr>
          </a:p>
        </p:txBody>
      </p:sp>
      <p:sp>
        <p:nvSpPr>
          <p:cNvPr id="4" name="Tijdelijke aanduiding voor voettekst 3">
            <a:extLst>
              <a:ext uri="{FF2B5EF4-FFF2-40B4-BE49-F238E27FC236}">
                <a16:creationId xmlns:a16="http://schemas.microsoft.com/office/drawing/2014/main" id="{EC2CA71B-AB25-9D11-EAB3-A649EEDC066B}"/>
              </a:ext>
            </a:extLst>
          </p:cNvPr>
          <p:cNvSpPr>
            <a:spLocks noGrp="1"/>
          </p:cNvSpPr>
          <p:nvPr>
            <p:ph type="ftr" sz="quarter" idx="11"/>
          </p:nvPr>
        </p:nvSpPr>
        <p:spPr/>
        <p:txBody>
          <a:bodyPr/>
          <a:lstStyle/>
          <a:p>
            <a:r>
              <a:rPr lang="nl-BE" dirty="0"/>
              <a:t>Ecologiepremie Plus - demo aanvraag</a:t>
            </a:r>
          </a:p>
        </p:txBody>
      </p:sp>
      <p:sp>
        <p:nvSpPr>
          <p:cNvPr id="5" name="Tijdelijke aanduiding voor dianummer 4">
            <a:extLst>
              <a:ext uri="{FF2B5EF4-FFF2-40B4-BE49-F238E27FC236}">
                <a16:creationId xmlns:a16="http://schemas.microsoft.com/office/drawing/2014/main" id="{8DDE1E6A-BF95-0A7F-F939-72B423F72756}"/>
              </a:ext>
            </a:extLst>
          </p:cNvPr>
          <p:cNvSpPr>
            <a:spLocks noGrp="1"/>
          </p:cNvSpPr>
          <p:nvPr>
            <p:ph type="sldNum" sz="quarter" idx="12"/>
          </p:nvPr>
        </p:nvSpPr>
        <p:spPr/>
        <p:txBody>
          <a:bodyPr/>
          <a:lstStyle/>
          <a:p>
            <a:fld id="{07F1D4BE-9B7E-47D8-BF8B-FB5BDC49B24D}" type="slidenum">
              <a:rPr lang="nl-BE" smtClean="0"/>
              <a:t>4</a:t>
            </a:fld>
            <a:endParaRPr lang="nl-BE"/>
          </a:p>
        </p:txBody>
      </p:sp>
    </p:spTree>
    <p:extLst>
      <p:ext uri="{BB962C8B-B14F-4D97-AF65-F5344CB8AC3E}">
        <p14:creationId xmlns:p14="http://schemas.microsoft.com/office/powerpoint/2010/main" val="1773301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A3B03BEF-BCB9-5356-7DC3-176DCC967F75}"/>
              </a:ext>
            </a:extLst>
          </p:cNvPr>
          <p:cNvPicPr>
            <a:picLocks noChangeAspect="1"/>
          </p:cNvPicPr>
          <p:nvPr/>
        </p:nvPicPr>
        <p:blipFill>
          <a:blip r:embed="rId2"/>
          <a:stretch>
            <a:fillRect/>
          </a:stretch>
        </p:blipFill>
        <p:spPr>
          <a:xfrm>
            <a:off x="328359" y="340063"/>
            <a:ext cx="11535281" cy="5580000"/>
          </a:xfrm>
          <a:prstGeom prst="rect">
            <a:avLst/>
          </a:prstGeom>
        </p:spPr>
      </p:pic>
      <p:sp>
        <p:nvSpPr>
          <p:cNvPr id="3" name="AutoShape 5"/>
          <p:cNvSpPr>
            <a:spLocks noChangeArrowheads="1"/>
          </p:cNvSpPr>
          <p:nvPr/>
        </p:nvSpPr>
        <p:spPr bwMode="auto">
          <a:xfrm>
            <a:off x="3455280" y="4389823"/>
            <a:ext cx="2664000" cy="476286"/>
          </a:xfrm>
          <a:prstGeom prst="wedgeRoundRectCallout">
            <a:avLst>
              <a:gd name="adj1" fmla="val 47266"/>
              <a:gd name="adj2" fmla="val -187473"/>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r>
              <a:rPr lang="nl-BE" sz="1134" dirty="0">
                <a:latin typeface="FlandersArtSans-Regular" panose="00000500000000000000" pitchFamily="2" charset="0"/>
              </a:rPr>
              <a:t>Je vult de pincode van je </a:t>
            </a:r>
            <a:r>
              <a:rPr lang="nl-BE" sz="1134" dirty="0" err="1">
                <a:latin typeface="FlandersArtSans-Regular" panose="00000500000000000000" pitchFamily="2" charset="0"/>
              </a:rPr>
              <a:t>eID</a:t>
            </a:r>
            <a:r>
              <a:rPr lang="nl-BE" sz="1134" dirty="0">
                <a:latin typeface="FlandersArtSans-Regular" panose="00000500000000000000" pitchFamily="2" charset="0"/>
              </a:rPr>
              <a:t> in en klikt op “Ok”.</a:t>
            </a:r>
            <a:endParaRPr lang="nl-NL" sz="1134" dirty="0">
              <a:latin typeface="FlandersArtSans-Regular" panose="00000500000000000000" pitchFamily="2" charset="0"/>
            </a:endParaRPr>
          </a:p>
        </p:txBody>
      </p:sp>
      <p:sp>
        <p:nvSpPr>
          <p:cNvPr id="4" name="Tijdelijke aanduiding voor voettekst 3">
            <a:extLst>
              <a:ext uri="{FF2B5EF4-FFF2-40B4-BE49-F238E27FC236}">
                <a16:creationId xmlns:a16="http://schemas.microsoft.com/office/drawing/2014/main" id="{F5923EAC-CAC5-6C11-5D30-ADBA51682698}"/>
              </a:ext>
            </a:extLst>
          </p:cNvPr>
          <p:cNvSpPr>
            <a:spLocks noGrp="1"/>
          </p:cNvSpPr>
          <p:nvPr>
            <p:ph type="ftr" sz="quarter" idx="11"/>
          </p:nvPr>
        </p:nvSpPr>
        <p:spPr/>
        <p:txBody>
          <a:bodyPr/>
          <a:lstStyle/>
          <a:p>
            <a:r>
              <a:rPr lang="nl-BE" dirty="0"/>
              <a:t>Ecologiepremie Plus - demo aanvraag</a:t>
            </a:r>
          </a:p>
        </p:txBody>
      </p:sp>
      <p:sp>
        <p:nvSpPr>
          <p:cNvPr id="5" name="Tijdelijke aanduiding voor dianummer 4">
            <a:extLst>
              <a:ext uri="{FF2B5EF4-FFF2-40B4-BE49-F238E27FC236}">
                <a16:creationId xmlns:a16="http://schemas.microsoft.com/office/drawing/2014/main" id="{C8BD61CA-9981-2733-89AB-7589FE60EEAA}"/>
              </a:ext>
            </a:extLst>
          </p:cNvPr>
          <p:cNvSpPr>
            <a:spLocks noGrp="1"/>
          </p:cNvSpPr>
          <p:nvPr>
            <p:ph type="sldNum" sz="quarter" idx="12"/>
          </p:nvPr>
        </p:nvSpPr>
        <p:spPr/>
        <p:txBody>
          <a:bodyPr/>
          <a:lstStyle/>
          <a:p>
            <a:fld id="{07F1D4BE-9B7E-47D8-BF8B-FB5BDC49B24D}" type="slidenum">
              <a:rPr lang="nl-BE" smtClean="0"/>
              <a:t>5</a:t>
            </a:fld>
            <a:endParaRPr lang="nl-BE"/>
          </a:p>
        </p:txBody>
      </p:sp>
    </p:spTree>
    <p:extLst>
      <p:ext uri="{BB962C8B-B14F-4D97-AF65-F5344CB8AC3E}">
        <p14:creationId xmlns:p14="http://schemas.microsoft.com/office/powerpoint/2010/main" val="640118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F32E0B8-C318-B6D8-3DAF-06F9A6A216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304" r="1203"/>
          <a:stretch/>
        </p:blipFill>
        <p:spPr bwMode="auto">
          <a:xfrm>
            <a:off x="300757" y="450087"/>
            <a:ext cx="11590485" cy="5580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5"/>
          <p:cNvSpPr>
            <a:spLocks noChangeArrowheads="1"/>
          </p:cNvSpPr>
          <p:nvPr/>
        </p:nvSpPr>
        <p:spPr bwMode="auto">
          <a:xfrm>
            <a:off x="6204759" y="4349807"/>
            <a:ext cx="2664000" cy="668088"/>
          </a:xfrm>
          <a:prstGeom prst="wedgeRoundRectCallout">
            <a:avLst>
              <a:gd name="adj1" fmla="val -47178"/>
              <a:gd name="adj2" fmla="val -135880"/>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r>
              <a:rPr lang="nl-BE" sz="1134" dirty="0">
                <a:latin typeface="FlandersArtSans-Regular" panose="00000500000000000000" pitchFamily="2" charset="0"/>
              </a:rPr>
              <a:t>Je kiest (één van de) onderneming(en) waarvoor je de aanvraag van de </a:t>
            </a:r>
            <a:r>
              <a:rPr lang="nl-BE" sz="1134" dirty="0" err="1">
                <a:latin typeface="FlandersArtSans-Regular" panose="00000500000000000000" pitchFamily="2" charset="0"/>
              </a:rPr>
              <a:t>ecologiepremie</a:t>
            </a:r>
            <a:r>
              <a:rPr lang="nl-BE" sz="1134" dirty="0">
                <a:latin typeface="FlandersArtSans-Regular" panose="00000500000000000000" pitchFamily="2" charset="0"/>
              </a:rPr>
              <a:t>+ wil indienen.</a:t>
            </a:r>
            <a:endParaRPr lang="nl-NL" sz="1134" dirty="0">
              <a:latin typeface="FlandersArtSans-Regular" panose="00000500000000000000" pitchFamily="2" charset="0"/>
            </a:endParaRPr>
          </a:p>
        </p:txBody>
      </p:sp>
      <p:sp>
        <p:nvSpPr>
          <p:cNvPr id="5" name="Tijdelijke aanduiding voor voettekst 4">
            <a:extLst>
              <a:ext uri="{FF2B5EF4-FFF2-40B4-BE49-F238E27FC236}">
                <a16:creationId xmlns:a16="http://schemas.microsoft.com/office/drawing/2014/main" id="{340151A8-300B-1F85-B8EB-977F64895BDF}"/>
              </a:ext>
            </a:extLst>
          </p:cNvPr>
          <p:cNvSpPr>
            <a:spLocks noGrp="1"/>
          </p:cNvSpPr>
          <p:nvPr>
            <p:ph type="ftr" sz="quarter" idx="11"/>
          </p:nvPr>
        </p:nvSpPr>
        <p:spPr/>
        <p:txBody>
          <a:bodyPr/>
          <a:lstStyle/>
          <a:p>
            <a:r>
              <a:rPr lang="nl-BE" dirty="0"/>
              <a:t>Ecologiepremie Plus - demo aanvraag</a:t>
            </a:r>
          </a:p>
        </p:txBody>
      </p:sp>
      <p:sp>
        <p:nvSpPr>
          <p:cNvPr id="6" name="Tijdelijke aanduiding voor dianummer 5">
            <a:extLst>
              <a:ext uri="{FF2B5EF4-FFF2-40B4-BE49-F238E27FC236}">
                <a16:creationId xmlns:a16="http://schemas.microsoft.com/office/drawing/2014/main" id="{0798CAB5-E335-80A7-5FD9-9012636D459C}"/>
              </a:ext>
            </a:extLst>
          </p:cNvPr>
          <p:cNvSpPr>
            <a:spLocks noGrp="1"/>
          </p:cNvSpPr>
          <p:nvPr>
            <p:ph type="sldNum" sz="quarter" idx="12"/>
          </p:nvPr>
        </p:nvSpPr>
        <p:spPr/>
        <p:txBody>
          <a:bodyPr/>
          <a:lstStyle/>
          <a:p>
            <a:fld id="{07F1D4BE-9B7E-47D8-BF8B-FB5BDC49B24D}" type="slidenum">
              <a:rPr lang="nl-BE" smtClean="0"/>
              <a:t>6</a:t>
            </a:fld>
            <a:endParaRPr lang="nl-BE"/>
          </a:p>
        </p:txBody>
      </p:sp>
    </p:spTree>
    <p:extLst>
      <p:ext uri="{BB962C8B-B14F-4D97-AF65-F5344CB8AC3E}">
        <p14:creationId xmlns:p14="http://schemas.microsoft.com/office/powerpoint/2010/main" val="115475847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fbeelding 6" descr="Afbeelding met tekst, schermopname, software, Webpagina&#10;&#10;Automatisch gegenereerde beschrijving">
            <a:extLst>
              <a:ext uri="{FF2B5EF4-FFF2-40B4-BE49-F238E27FC236}">
                <a16:creationId xmlns:a16="http://schemas.microsoft.com/office/drawing/2014/main" id="{9950261A-84E1-3D8D-90F2-39419A7CF7B9}"/>
              </a:ext>
            </a:extLst>
          </p:cNvPr>
          <p:cNvPicPr>
            <a:picLocks/>
          </p:cNvPicPr>
          <p:nvPr/>
        </p:nvPicPr>
        <p:blipFill rotWithShape="1">
          <a:blip r:embed="rId3"/>
          <a:srcRect r="927" b="3249"/>
          <a:stretch/>
        </p:blipFill>
        <p:spPr>
          <a:xfrm>
            <a:off x="838200" y="262522"/>
            <a:ext cx="10515600" cy="5883301"/>
          </a:xfrm>
          <a:prstGeom prst="rect">
            <a:avLst/>
          </a:prstGeom>
        </p:spPr>
      </p:pic>
      <p:sp>
        <p:nvSpPr>
          <p:cNvPr id="4" name="AutoShape 5"/>
          <p:cNvSpPr>
            <a:spLocks noChangeArrowheads="1"/>
          </p:cNvSpPr>
          <p:nvPr/>
        </p:nvSpPr>
        <p:spPr bwMode="auto">
          <a:xfrm>
            <a:off x="6821400" y="2017956"/>
            <a:ext cx="2664000" cy="517157"/>
          </a:xfrm>
          <a:prstGeom prst="wedgeRoundRectCallout">
            <a:avLst>
              <a:gd name="adj1" fmla="val 45894"/>
              <a:gd name="adj2" fmla="val -112281"/>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r>
              <a:rPr lang="nl-BE" sz="1134" dirty="0">
                <a:latin typeface="FlandersArtSans-Regular" panose="00000500000000000000" pitchFamily="2" charset="0"/>
              </a:rPr>
              <a:t>Klik op “Aanvragen”.</a:t>
            </a:r>
            <a:endParaRPr lang="nl-NL" sz="1134" dirty="0">
              <a:latin typeface="FlandersArtSans-Regular" panose="00000500000000000000" pitchFamily="2" charset="0"/>
            </a:endParaRPr>
          </a:p>
        </p:txBody>
      </p:sp>
      <p:sp>
        <p:nvSpPr>
          <p:cNvPr id="5" name="Tijdelijke aanduiding voor voettekst 4">
            <a:extLst>
              <a:ext uri="{FF2B5EF4-FFF2-40B4-BE49-F238E27FC236}">
                <a16:creationId xmlns:a16="http://schemas.microsoft.com/office/drawing/2014/main" id="{340151A8-300B-1F85-B8EB-977F64895BDF}"/>
              </a:ext>
            </a:extLst>
          </p:cNvPr>
          <p:cNvSpPr>
            <a:spLocks noGrp="1"/>
          </p:cNvSpPr>
          <p:nvPr>
            <p:ph type="ftr" sz="quarter" idx="11"/>
          </p:nvPr>
        </p:nvSpPr>
        <p:spPr/>
        <p:txBody>
          <a:bodyPr/>
          <a:lstStyle/>
          <a:p>
            <a:r>
              <a:rPr lang="nl-BE" dirty="0"/>
              <a:t>Ecologiepremie Plus - demo aanvraag</a:t>
            </a:r>
          </a:p>
        </p:txBody>
      </p:sp>
      <p:sp>
        <p:nvSpPr>
          <p:cNvPr id="6" name="Tijdelijke aanduiding voor dianummer 5">
            <a:extLst>
              <a:ext uri="{FF2B5EF4-FFF2-40B4-BE49-F238E27FC236}">
                <a16:creationId xmlns:a16="http://schemas.microsoft.com/office/drawing/2014/main" id="{0798CAB5-E335-80A7-5FD9-9012636D459C}"/>
              </a:ext>
            </a:extLst>
          </p:cNvPr>
          <p:cNvSpPr>
            <a:spLocks noGrp="1"/>
          </p:cNvSpPr>
          <p:nvPr>
            <p:ph type="sldNum" sz="quarter" idx="12"/>
          </p:nvPr>
        </p:nvSpPr>
        <p:spPr/>
        <p:txBody>
          <a:bodyPr/>
          <a:lstStyle/>
          <a:p>
            <a:fld id="{07F1D4BE-9B7E-47D8-BF8B-FB5BDC49B24D}" type="slidenum">
              <a:rPr lang="nl-BE" smtClean="0"/>
              <a:t>7</a:t>
            </a:fld>
            <a:endParaRPr lang="nl-BE"/>
          </a:p>
        </p:txBody>
      </p:sp>
    </p:spTree>
    <p:extLst>
      <p:ext uri="{BB962C8B-B14F-4D97-AF65-F5344CB8AC3E}">
        <p14:creationId xmlns:p14="http://schemas.microsoft.com/office/powerpoint/2010/main" val="371382580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A4C47C94-31A1-9D9B-48E7-8C69DAB0A7FC}"/>
              </a:ext>
            </a:extLst>
          </p:cNvPr>
          <p:cNvSpPr>
            <a:spLocks noGrp="1"/>
          </p:cNvSpPr>
          <p:nvPr>
            <p:ph type="ftr" sz="quarter" idx="11"/>
          </p:nvPr>
        </p:nvSpPr>
        <p:spPr/>
        <p:txBody>
          <a:bodyPr/>
          <a:lstStyle/>
          <a:p>
            <a:r>
              <a:rPr lang="nl-BE"/>
              <a:t>Ecologiepremie Plus - demo aanvraag</a:t>
            </a:r>
            <a:endParaRPr lang="nl-BE" dirty="0"/>
          </a:p>
        </p:txBody>
      </p:sp>
      <p:sp>
        <p:nvSpPr>
          <p:cNvPr id="3" name="Tijdelijke aanduiding voor dianummer 2">
            <a:extLst>
              <a:ext uri="{FF2B5EF4-FFF2-40B4-BE49-F238E27FC236}">
                <a16:creationId xmlns:a16="http://schemas.microsoft.com/office/drawing/2014/main" id="{DE1EB83F-D7F8-94B4-133F-6B8FDCEC4B2C}"/>
              </a:ext>
            </a:extLst>
          </p:cNvPr>
          <p:cNvSpPr>
            <a:spLocks noGrp="1"/>
          </p:cNvSpPr>
          <p:nvPr>
            <p:ph type="sldNum" sz="quarter" idx="12"/>
          </p:nvPr>
        </p:nvSpPr>
        <p:spPr/>
        <p:txBody>
          <a:bodyPr/>
          <a:lstStyle/>
          <a:p>
            <a:fld id="{07F1D4BE-9B7E-47D8-BF8B-FB5BDC49B24D}" type="slidenum">
              <a:rPr lang="nl-BE" smtClean="0"/>
              <a:pPr/>
              <a:t>8</a:t>
            </a:fld>
            <a:endParaRPr lang="nl-BE" dirty="0"/>
          </a:p>
        </p:txBody>
      </p:sp>
      <p:pic>
        <p:nvPicPr>
          <p:cNvPr id="5" name="Afbeelding 4">
            <a:extLst>
              <a:ext uri="{FF2B5EF4-FFF2-40B4-BE49-F238E27FC236}">
                <a16:creationId xmlns:a16="http://schemas.microsoft.com/office/drawing/2014/main" id="{21146263-76DB-12C8-7F3F-99197C3203BB}"/>
              </a:ext>
            </a:extLst>
          </p:cNvPr>
          <p:cNvPicPr>
            <a:picLocks noChangeAspect="1"/>
          </p:cNvPicPr>
          <p:nvPr/>
        </p:nvPicPr>
        <p:blipFill>
          <a:blip r:embed="rId2"/>
          <a:stretch>
            <a:fillRect/>
          </a:stretch>
        </p:blipFill>
        <p:spPr>
          <a:xfrm>
            <a:off x="106532" y="1785"/>
            <a:ext cx="11736280" cy="6082759"/>
          </a:xfrm>
          <a:prstGeom prst="rect">
            <a:avLst/>
          </a:prstGeom>
        </p:spPr>
      </p:pic>
      <p:sp>
        <p:nvSpPr>
          <p:cNvPr id="6" name="Tekstballon: rechthoek met afgeronde hoeken 5">
            <a:extLst>
              <a:ext uri="{FF2B5EF4-FFF2-40B4-BE49-F238E27FC236}">
                <a16:creationId xmlns:a16="http://schemas.microsoft.com/office/drawing/2014/main" id="{CF19AF9D-7054-B01B-6CBD-7C7ADA413754}"/>
              </a:ext>
            </a:extLst>
          </p:cNvPr>
          <p:cNvSpPr/>
          <p:nvPr/>
        </p:nvSpPr>
        <p:spPr>
          <a:xfrm>
            <a:off x="412955" y="2458064"/>
            <a:ext cx="2290916" cy="2708739"/>
          </a:xfrm>
          <a:prstGeom prst="wedgeRoundRectCallout">
            <a:avLst>
              <a:gd name="adj1" fmla="val 56283"/>
              <a:gd name="adj2" fmla="val -30487"/>
              <a:gd name="adj3" fmla="val 16667"/>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1100" dirty="0">
                <a:solidFill>
                  <a:schemeClr val="tx1"/>
                </a:solidFill>
                <a:latin typeface="FlandersArtSans-Regular" panose="00000500000000000000" pitchFamily="2" charset="0"/>
              </a:rPr>
              <a:t>Wanneer je voor de eerste keer inlogt, krijg je dit scherm te zien.</a:t>
            </a:r>
            <a:br>
              <a:rPr lang="nl-NL" sz="1100" dirty="0">
                <a:solidFill>
                  <a:schemeClr val="tx1"/>
                </a:solidFill>
                <a:latin typeface="FlandersArtSans-Regular" panose="00000500000000000000" pitchFamily="2" charset="0"/>
              </a:rPr>
            </a:br>
            <a:r>
              <a:rPr lang="nl-NL" sz="1100" dirty="0">
                <a:solidFill>
                  <a:schemeClr val="tx1"/>
                </a:solidFill>
                <a:latin typeface="FlandersArtSans-Regular" panose="00000500000000000000" pitchFamily="2" charset="0"/>
              </a:rPr>
              <a:t>De ondernemingsgegevens worden opgehaald bij de Kruispuntbank van Ondernemingen. Bij een eerste registratie dien je de contactgegevens telefoon, e-mailadres en webadres in te vullen zodat we je vlot kunnen bereiken. Vul de ontbrekende gegevens verder aan. Klik daarna op “Registreer”.</a:t>
            </a:r>
            <a:br>
              <a:rPr lang="nl-NL" sz="1100" dirty="0">
                <a:solidFill>
                  <a:schemeClr val="tx1"/>
                </a:solidFill>
                <a:latin typeface="FlandersArtSans-Regular" panose="00000500000000000000" pitchFamily="2" charset="0"/>
              </a:rPr>
            </a:br>
            <a:endParaRPr lang="nl-BE" sz="1100" dirty="0">
              <a:solidFill>
                <a:schemeClr val="tx1"/>
              </a:solidFill>
              <a:latin typeface="FlandersArtSans-Regular" panose="00000500000000000000" pitchFamily="2" charset="0"/>
            </a:endParaRPr>
          </a:p>
        </p:txBody>
      </p:sp>
    </p:spTree>
    <p:extLst>
      <p:ext uri="{BB962C8B-B14F-4D97-AF65-F5344CB8AC3E}">
        <p14:creationId xmlns:p14="http://schemas.microsoft.com/office/powerpoint/2010/main" val="1598248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1E47E21B-D885-47FB-3886-E9B130E41067}"/>
              </a:ext>
            </a:extLst>
          </p:cNvPr>
          <p:cNvSpPr>
            <a:spLocks noGrp="1"/>
          </p:cNvSpPr>
          <p:nvPr>
            <p:ph type="ftr" sz="quarter" idx="11"/>
          </p:nvPr>
        </p:nvSpPr>
        <p:spPr/>
        <p:txBody>
          <a:bodyPr/>
          <a:lstStyle/>
          <a:p>
            <a:r>
              <a:rPr lang="nl-BE"/>
              <a:t>Ecologiepremie Plus - demo aanvraag</a:t>
            </a:r>
            <a:endParaRPr lang="nl-BE" dirty="0"/>
          </a:p>
        </p:txBody>
      </p:sp>
      <p:sp>
        <p:nvSpPr>
          <p:cNvPr id="3" name="Tijdelijke aanduiding voor dianummer 2">
            <a:extLst>
              <a:ext uri="{FF2B5EF4-FFF2-40B4-BE49-F238E27FC236}">
                <a16:creationId xmlns:a16="http://schemas.microsoft.com/office/drawing/2014/main" id="{8607C9D3-DBD4-AD7B-4257-3C7E26018381}"/>
              </a:ext>
            </a:extLst>
          </p:cNvPr>
          <p:cNvSpPr>
            <a:spLocks noGrp="1"/>
          </p:cNvSpPr>
          <p:nvPr>
            <p:ph type="sldNum" sz="quarter" idx="12"/>
          </p:nvPr>
        </p:nvSpPr>
        <p:spPr/>
        <p:txBody>
          <a:bodyPr/>
          <a:lstStyle/>
          <a:p>
            <a:fld id="{07F1D4BE-9B7E-47D8-BF8B-FB5BDC49B24D}" type="slidenum">
              <a:rPr lang="nl-BE" smtClean="0"/>
              <a:pPr/>
              <a:t>9</a:t>
            </a:fld>
            <a:endParaRPr lang="nl-BE" dirty="0"/>
          </a:p>
        </p:txBody>
      </p:sp>
      <p:pic>
        <p:nvPicPr>
          <p:cNvPr id="5" name="Afbeelding 4">
            <a:extLst>
              <a:ext uri="{FF2B5EF4-FFF2-40B4-BE49-F238E27FC236}">
                <a16:creationId xmlns:a16="http://schemas.microsoft.com/office/drawing/2014/main" id="{02BB0F14-81EE-E49D-58B2-48AB9C10B3D1}"/>
              </a:ext>
            </a:extLst>
          </p:cNvPr>
          <p:cNvPicPr>
            <a:picLocks noChangeAspect="1"/>
          </p:cNvPicPr>
          <p:nvPr/>
        </p:nvPicPr>
        <p:blipFill>
          <a:blip r:embed="rId2"/>
          <a:stretch>
            <a:fillRect/>
          </a:stretch>
        </p:blipFill>
        <p:spPr>
          <a:xfrm>
            <a:off x="1419794" y="1753712"/>
            <a:ext cx="9352412" cy="4079175"/>
          </a:xfrm>
          <a:prstGeom prst="rect">
            <a:avLst/>
          </a:prstGeom>
        </p:spPr>
      </p:pic>
      <p:pic>
        <p:nvPicPr>
          <p:cNvPr id="6" name="Afbeelding 5">
            <a:extLst>
              <a:ext uri="{FF2B5EF4-FFF2-40B4-BE49-F238E27FC236}">
                <a16:creationId xmlns:a16="http://schemas.microsoft.com/office/drawing/2014/main" id="{F4CC058A-32D2-C3A6-F757-E635C3F1ACC3}"/>
              </a:ext>
            </a:extLst>
          </p:cNvPr>
          <p:cNvPicPr>
            <a:picLocks noChangeAspect="1"/>
          </p:cNvPicPr>
          <p:nvPr/>
        </p:nvPicPr>
        <p:blipFill>
          <a:blip r:embed="rId3"/>
          <a:stretch>
            <a:fillRect/>
          </a:stretch>
        </p:blipFill>
        <p:spPr>
          <a:xfrm>
            <a:off x="0" y="-17445"/>
            <a:ext cx="12192000" cy="1771157"/>
          </a:xfrm>
          <a:prstGeom prst="rect">
            <a:avLst/>
          </a:prstGeom>
        </p:spPr>
      </p:pic>
    </p:spTree>
    <p:extLst>
      <p:ext uri="{BB962C8B-B14F-4D97-AF65-F5344CB8AC3E}">
        <p14:creationId xmlns:p14="http://schemas.microsoft.com/office/powerpoint/2010/main" val="2124398557"/>
      </p:ext>
    </p:extLst>
  </p:cSld>
  <p:clrMapOvr>
    <a:masterClrMapping/>
  </p:clrMapOvr>
</p:sld>
</file>

<file path=ppt/theme/theme1.xml><?xml version="1.0" encoding="utf-8"?>
<a:theme xmlns:a="http://schemas.openxmlformats.org/drawingml/2006/main" name="Office 2013 - 2022 Thema">
  <a:themeElements>
    <a:clrScheme name="Office 2013 - 2022 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2013 - 2022 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6666B015340754AB7D07CC0054DF2BD" ma:contentTypeVersion="4" ma:contentTypeDescription="Een nieuw document maken." ma:contentTypeScope="" ma:versionID="5e83a1269dc6e69c8a01ee528c72c9ad">
  <xsd:schema xmlns:xsd="http://www.w3.org/2001/XMLSchema" xmlns:xs="http://www.w3.org/2001/XMLSchema" xmlns:p="http://schemas.microsoft.com/office/2006/metadata/properties" xmlns:ns2="b8d1306d-7855-47f9-b419-55f5f47794a9" targetNamespace="http://schemas.microsoft.com/office/2006/metadata/properties" ma:root="true" ma:fieldsID="d2a479a4ea7d94a45066be90d398cb1c" ns2:_="">
    <xsd:import namespace="b8d1306d-7855-47f9-b419-55f5f47794a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d1306d-7855-47f9-b419-55f5f47794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8F5A24-CACB-44E4-BE9B-29670108337E}">
  <ds:schemaRefs>
    <ds:schemaRef ds:uri="http://schemas.microsoft.com/sharepoint/v3/contenttype/forms"/>
  </ds:schemaRefs>
</ds:datastoreItem>
</file>

<file path=customXml/itemProps2.xml><?xml version="1.0" encoding="utf-8"?>
<ds:datastoreItem xmlns:ds="http://schemas.openxmlformats.org/officeDocument/2006/customXml" ds:itemID="{8AF53822-BE63-48B7-BE39-F4E9ADEBB773}">
  <ds:schemaRefs>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b8d1306d-7855-47f9-b419-55f5f47794a9"/>
    <ds:schemaRef ds:uri="http://purl.org/dc/elements/1.1/"/>
    <ds:schemaRef ds:uri="http://purl.org/dc/dcmitype/"/>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56B2AE62-F5C5-4E84-A9CE-63BC578063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d1306d-7855-47f9-b419-55f5f47794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c0338a6-9561-4ee8-b8d6-4e89cbd520a0}" enabled="0" method="" siteId="{0c0338a6-9561-4ee8-b8d6-4e89cbd520a0}" removed="1"/>
</clbl:labelList>
</file>

<file path=docProps/app.xml><?xml version="1.0" encoding="utf-8"?>
<Properties xmlns="http://schemas.openxmlformats.org/officeDocument/2006/extended-properties" xmlns:vt="http://schemas.openxmlformats.org/officeDocument/2006/docPropsVTypes">
  <Template/>
  <TotalTime>6922</TotalTime>
  <Words>1656</Words>
  <Application>Microsoft Office PowerPoint</Application>
  <PresentationFormat>Aangepast</PresentationFormat>
  <Paragraphs>140</Paragraphs>
  <Slides>33</Slides>
  <Notes>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33</vt:i4>
      </vt:variant>
    </vt:vector>
  </HeadingPairs>
  <TitlesOfParts>
    <vt:vector size="40" baseType="lpstr">
      <vt:lpstr>Arial</vt:lpstr>
      <vt:lpstr>Calibri</vt:lpstr>
      <vt:lpstr>Calibri Light</vt:lpstr>
      <vt:lpstr>Flanders Art Sans Light</vt:lpstr>
      <vt:lpstr>FlandersArtSans-Regular</vt:lpstr>
      <vt:lpstr>FlandersArtSerif-Regular</vt:lpstr>
      <vt:lpstr>Office 2013 - 2022 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Vlaamse 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Putseys, Filip</dc:creator>
  <cp:lastModifiedBy>Laenen Korinne</cp:lastModifiedBy>
  <cp:revision>63</cp:revision>
  <dcterms:created xsi:type="dcterms:W3CDTF">2018-02-22T07:57:20Z</dcterms:created>
  <dcterms:modified xsi:type="dcterms:W3CDTF">2025-09-23T06:27:09Z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0x01010066666B015340754AB7D07CC0054DF2BD</vt:lpwstr>
  </property>
</Properties>
</file>