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5"/>
    <p:sldMasterId id="2147483690" r:id="rId6"/>
    <p:sldMasterId id="2147483732" r:id="rId7"/>
    <p:sldMasterId id="2147483743" r:id="rId8"/>
    <p:sldMasterId id="2147483773" r:id="rId9"/>
    <p:sldMasterId id="2147483789" r:id="rId10"/>
  </p:sldMasterIdLst>
  <p:notesMasterIdLst>
    <p:notesMasterId r:id="rId24"/>
  </p:notesMasterIdLst>
  <p:sldIdLst>
    <p:sldId id="3422" r:id="rId11"/>
    <p:sldId id="268" r:id="rId12"/>
    <p:sldId id="3421" r:id="rId13"/>
    <p:sldId id="3425" r:id="rId14"/>
    <p:sldId id="266" r:id="rId15"/>
    <p:sldId id="287" r:id="rId16"/>
    <p:sldId id="291" r:id="rId17"/>
    <p:sldId id="282" r:id="rId18"/>
    <p:sldId id="290" r:id="rId19"/>
    <p:sldId id="270" r:id="rId20"/>
    <p:sldId id="262" r:id="rId21"/>
    <p:sldId id="285" r:id="rId22"/>
    <p:sldId id="293" r:id="rId23"/>
  </p:sldIdLst>
  <p:sldSz cx="9144000" cy="5143500" type="screen16x9"/>
  <p:notesSz cx="6797675" cy="9874250"/>
  <p:defaultTextStyle>
    <a:defPPr>
      <a:defRPr lang="en-US"/>
    </a:defPPr>
    <a:lvl1pPr marL="0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2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7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ssens, Karolien" initials="GK" lastIdx="8" clrIdx="0">
    <p:extLst>
      <p:ext uri="{19B8F6BF-5375-455C-9EA6-DF929625EA0E}">
        <p15:presenceInfo xmlns:p15="http://schemas.microsoft.com/office/powerpoint/2012/main" userId="S-1-5-21-3662605696-431538287-2476864782-23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353"/>
    <a:srgbClr val="009B48"/>
    <a:srgbClr val="002776"/>
    <a:srgbClr val="007AC9"/>
    <a:srgbClr val="D10074"/>
    <a:srgbClr val="E37222"/>
    <a:srgbClr val="9CDCD9"/>
    <a:srgbClr val="3FC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61B3D3-D1D6-492F-AE34-92673957116C}" v="2" dt="2025-06-04T18:01:23.174"/>
    <p1510:client id="{F229A24B-29A5-4FC5-AC6F-C02AD93B55FE}" v="1" dt="2025-06-04T18:47:00.4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27" autoAdjust="0"/>
  </p:normalViewPr>
  <p:slideViewPr>
    <p:cSldViewPr snapToGrid="0">
      <p:cViewPr varScale="1">
        <p:scale>
          <a:sx n="72" d="100"/>
          <a:sy n="72" d="100"/>
        </p:scale>
        <p:origin x="1120" y="2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37B21-5A44-584D-BD09-F38CB53E82B1}" type="datetimeFigureOut">
              <a:rPr lang="nl-BE" smtClean="0"/>
              <a:t>18/07/2025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E54BD-4699-DD40-9EAF-99EED244CE3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618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2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7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3240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9097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9688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468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EKSTSLIDE_titel boven (zonder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1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laio-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1" y="0"/>
            <a:ext cx="7296631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6416" h="13716000">
                <a:moveTo>
                  <a:pt x="0" y="0"/>
                </a:moveTo>
                <a:lnTo>
                  <a:pt x="14660896" y="0"/>
                </a:lnTo>
                <a:lnTo>
                  <a:pt x="19456416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86995"/>
            <a:ext cx="4695606" cy="1828805"/>
          </a:xfrm>
        </p:spPr>
        <p:txBody>
          <a:bodyPr lIns="0" tIns="0" rIns="0" bIns="0" anchor="b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01F740-FF69-5040-8002-AA80838D0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426" y="2259390"/>
            <a:ext cx="4695606" cy="58287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7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1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F2F196-C7EA-0941-9427-00F2502C1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223" y="923927"/>
            <a:ext cx="2333777" cy="904875"/>
          </a:xfrm>
          <a:prstGeom prst="rect">
            <a:avLst/>
          </a:prstGeom>
        </p:spPr>
      </p:pic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75440A3-6C36-4C7C-A4F2-3A18CAB627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136" y="4427845"/>
            <a:ext cx="104456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4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ussentitel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448" y="0"/>
            <a:ext cx="5864426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4589929 w 19456416"/>
              <a:gd name="connsiteY0" fmla="*/ 17929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4589929 w 19456416"/>
              <a:gd name="connsiteY4" fmla="*/ 17929 h 13716000"/>
              <a:gd name="connsiteX0" fmla="*/ 3818964 w 19456416"/>
              <a:gd name="connsiteY0" fmla="*/ 17929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3818964 w 19456416"/>
              <a:gd name="connsiteY4" fmla="*/ 17929 h 13716000"/>
              <a:gd name="connsiteX0" fmla="*/ 125505 w 15762957"/>
              <a:gd name="connsiteY0" fmla="*/ 17929 h 13716000"/>
              <a:gd name="connsiteX1" fmla="*/ 10967437 w 15762957"/>
              <a:gd name="connsiteY1" fmla="*/ 0 h 13716000"/>
              <a:gd name="connsiteX2" fmla="*/ 15762957 w 15762957"/>
              <a:gd name="connsiteY2" fmla="*/ 13716000 h 13716000"/>
              <a:gd name="connsiteX3" fmla="*/ 0 w 15762957"/>
              <a:gd name="connsiteY3" fmla="*/ 13716000 h 13716000"/>
              <a:gd name="connsiteX4" fmla="*/ 125505 w 15762957"/>
              <a:gd name="connsiteY4" fmla="*/ 17929 h 13716000"/>
              <a:gd name="connsiteX0" fmla="*/ 89647 w 15727099"/>
              <a:gd name="connsiteY0" fmla="*/ 17929 h 13716000"/>
              <a:gd name="connsiteX1" fmla="*/ 10931579 w 15727099"/>
              <a:gd name="connsiteY1" fmla="*/ 0 h 13716000"/>
              <a:gd name="connsiteX2" fmla="*/ 15727099 w 15727099"/>
              <a:gd name="connsiteY2" fmla="*/ 13716000 h 13716000"/>
              <a:gd name="connsiteX3" fmla="*/ 0 w 15727099"/>
              <a:gd name="connsiteY3" fmla="*/ 13680141 h 13716000"/>
              <a:gd name="connsiteX4" fmla="*/ 89647 w 15727099"/>
              <a:gd name="connsiteY4" fmla="*/ 17929 h 13716000"/>
              <a:gd name="connsiteX0" fmla="*/ 0 w 15637452"/>
              <a:gd name="connsiteY0" fmla="*/ 17929 h 13716000"/>
              <a:gd name="connsiteX1" fmla="*/ 10841932 w 15637452"/>
              <a:gd name="connsiteY1" fmla="*/ 0 h 13716000"/>
              <a:gd name="connsiteX2" fmla="*/ 15637452 w 15637452"/>
              <a:gd name="connsiteY2" fmla="*/ 13716000 h 13716000"/>
              <a:gd name="connsiteX3" fmla="*/ 0 w 15637452"/>
              <a:gd name="connsiteY3" fmla="*/ 13680141 h 13716000"/>
              <a:gd name="connsiteX4" fmla="*/ 0 w 15637452"/>
              <a:gd name="connsiteY4" fmla="*/ 17929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7452" h="13716000">
                <a:moveTo>
                  <a:pt x="0" y="17929"/>
                </a:moveTo>
                <a:lnTo>
                  <a:pt x="10841932" y="0"/>
                </a:lnTo>
                <a:lnTo>
                  <a:pt x="15637452" y="13716000"/>
                </a:lnTo>
                <a:lnTo>
                  <a:pt x="0" y="13680141"/>
                </a:lnTo>
                <a:lnTo>
                  <a:pt x="0" y="179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285115"/>
            <a:ext cx="2991039" cy="1828805"/>
          </a:xfrm>
        </p:spPr>
        <p:txBody>
          <a:bodyPr lIns="0" tIns="0" rIns="0" bIns="0" anchor="b" anchorCtr="0">
            <a:noAutofit/>
          </a:bodyPr>
          <a:lstStyle>
            <a:lvl1pPr algn="l">
              <a:defRPr sz="4088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512D46A-AFDC-5B4F-90BB-EE709CADF8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6018" y="1437629"/>
            <a:ext cx="654393" cy="794641"/>
          </a:xfrm>
          <a:solidFill>
            <a:schemeClr val="accent1"/>
          </a:solidFill>
        </p:spPr>
        <p:txBody>
          <a:bodyPr wrap="none" lIns="324000" tIns="468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060C2689-8E9D-1846-BDC3-51B2A45B31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6018" y="2208950"/>
            <a:ext cx="654393" cy="794641"/>
          </a:xfrm>
          <a:solidFill>
            <a:schemeClr val="accent1"/>
          </a:solidFill>
        </p:spPr>
        <p:txBody>
          <a:bodyPr wrap="none" lIns="324000" tIns="468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C846E51E-3362-C24C-B564-D3A21AC1CA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96018" y="2981020"/>
            <a:ext cx="654393" cy="793551"/>
          </a:xfrm>
          <a:solidFill>
            <a:schemeClr val="accent1"/>
          </a:solidFill>
        </p:spPr>
        <p:txBody>
          <a:bodyPr wrap="none" lIns="3240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07B601A-6C46-4643-901D-C58C162DD2A4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ep 14">
            <a:extLst>
              <a:ext uri="{FF2B5EF4-FFF2-40B4-BE49-F238E27FC236}">
                <a16:creationId xmlns:a16="http://schemas.microsoft.com/office/drawing/2014/main" id="{F44D94E8-9F5D-4A0F-B034-688A2DD74A4D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8FCE3C2-EEFD-4190-B367-97F48326AD7D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Afbeelding 18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4829FC6C-5B93-4868-9DF7-204A2B25EB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8592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io-Tussentitel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4126" y="1"/>
            <a:ext cx="5652781" cy="514894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4151429"/>
              <a:gd name="connsiteX1" fmla="*/ 14660896 w 19456416"/>
              <a:gd name="connsiteY1" fmla="*/ 0 h 14151429"/>
              <a:gd name="connsiteX2" fmla="*/ 19456416 w 19456416"/>
              <a:gd name="connsiteY2" fmla="*/ 13716000 h 14151429"/>
              <a:gd name="connsiteX3" fmla="*/ 4339772 w 19456416"/>
              <a:gd name="connsiteY3" fmla="*/ 14151429 h 14151429"/>
              <a:gd name="connsiteX4" fmla="*/ 0 w 19456416"/>
              <a:gd name="connsiteY4" fmla="*/ 0 h 14151429"/>
              <a:gd name="connsiteX0" fmla="*/ 0 w 19456416"/>
              <a:gd name="connsiteY0" fmla="*/ 0 h 13730515"/>
              <a:gd name="connsiteX1" fmla="*/ 14660896 w 19456416"/>
              <a:gd name="connsiteY1" fmla="*/ 0 h 13730515"/>
              <a:gd name="connsiteX2" fmla="*/ 19456416 w 19456416"/>
              <a:gd name="connsiteY2" fmla="*/ 13716000 h 13730515"/>
              <a:gd name="connsiteX3" fmla="*/ 4397829 w 19456416"/>
              <a:gd name="connsiteY3" fmla="*/ 13730515 h 13730515"/>
              <a:gd name="connsiteX4" fmla="*/ 0 w 19456416"/>
              <a:gd name="connsiteY4" fmla="*/ 0 h 13730515"/>
              <a:gd name="connsiteX0" fmla="*/ 348343 w 15058587"/>
              <a:gd name="connsiteY0" fmla="*/ 58057 h 13730515"/>
              <a:gd name="connsiteX1" fmla="*/ 10263067 w 15058587"/>
              <a:gd name="connsiteY1" fmla="*/ 0 h 13730515"/>
              <a:gd name="connsiteX2" fmla="*/ 15058587 w 15058587"/>
              <a:gd name="connsiteY2" fmla="*/ 13716000 h 13730515"/>
              <a:gd name="connsiteX3" fmla="*/ 0 w 15058587"/>
              <a:gd name="connsiteY3" fmla="*/ 13730515 h 13730515"/>
              <a:gd name="connsiteX4" fmla="*/ 348343 w 15058587"/>
              <a:gd name="connsiteY4" fmla="*/ 58057 h 13730515"/>
              <a:gd name="connsiteX0" fmla="*/ 0 w 15073101"/>
              <a:gd name="connsiteY0" fmla="*/ 0 h 13730515"/>
              <a:gd name="connsiteX1" fmla="*/ 10277581 w 15073101"/>
              <a:gd name="connsiteY1" fmla="*/ 0 h 13730515"/>
              <a:gd name="connsiteX2" fmla="*/ 15073101 w 15073101"/>
              <a:gd name="connsiteY2" fmla="*/ 13716000 h 13730515"/>
              <a:gd name="connsiteX3" fmla="*/ 14514 w 15073101"/>
              <a:gd name="connsiteY3" fmla="*/ 13730515 h 13730515"/>
              <a:gd name="connsiteX4" fmla="*/ 0 w 15073101"/>
              <a:gd name="connsiteY4" fmla="*/ 0 h 137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3101" h="13730515">
                <a:moveTo>
                  <a:pt x="0" y="0"/>
                </a:moveTo>
                <a:lnTo>
                  <a:pt x="10277581" y="0"/>
                </a:lnTo>
                <a:lnTo>
                  <a:pt x="15073101" y="13716000"/>
                </a:lnTo>
                <a:lnTo>
                  <a:pt x="14514" y="137305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8E2985-69AC-D244-9BDE-A8F82C582D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8345" y="-104774"/>
            <a:ext cx="2496312" cy="2495556"/>
          </a:xfrm>
          <a:prstGeom prst="ellipse">
            <a:avLst/>
          </a:prstGeom>
          <a:solidFill>
            <a:schemeClr val="accent6"/>
          </a:solidFill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90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51938"/>
            <a:ext cx="2991039" cy="1828805"/>
          </a:xfrm>
        </p:spPr>
        <p:txBody>
          <a:bodyPr lIns="0" tIns="0" rIns="0" bIns="0" anchor="t" anchorCtr="0">
            <a:noAutofit/>
          </a:bodyPr>
          <a:lstStyle>
            <a:lvl1pPr algn="l">
              <a:defRPr sz="7125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DD6093D-E0DB-C84B-B211-6EC2A7A6B1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2019" y="1466856"/>
            <a:ext cx="1838442" cy="183832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51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AD399937-4CE9-7144-B824-681F0ACA62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47072" y="144998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0" name="Tijdelijke aanduiding voor tekst 18">
            <a:extLst>
              <a:ext uri="{FF2B5EF4-FFF2-40B4-BE49-F238E27FC236}">
                <a16:creationId xmlns:a16="http://schemas.microsoft.com/office/drawing/2014/main" id="{9CF7B757-7CD4-ED48-8534-CCCC9A3AD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71468" y="254317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1" name="Tijdelijke aanduiding voor tekst 18">
            <a:extLst>
              <a:ext uri="{FF2B5EF4-FFF2-40B4-BE49-F238E27FC236}">
                <a16:creationId xmlns:a16="http://schemas.microsoft.com/office/drawing/2014/main" id="{CF1C7BB6-A895-7A43-BE88-E215F9A305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1562" y="3353400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2" name="Tijdelijke aanduiding voor tekst 18">
            <a:extLst>
              <a:ext uri="{FF2B5EF4-FFF2-40B4-BE49-F238E27FC236}">
                <a16:creationId xmlns:a16="http://schemas.microsoft.com/office/drawing/2014/main" id="{E26D2C97-D1F5-914E-94A1-537DF11BB4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50063" y="340042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3" name="Tijdelijke aanduiding voor tekst 18">
            <a:extLst>
              <a:ext uri="{FF2B5EF4-FFF2-40B4-BE49-F238E27FC236}">
                <a16:creationId xmlns:a16="http://schemas.microsoft.com/office/drawing/2014/main" id="{3EDB2BAC-5618-9142-84D9-BBE39DC0B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86601" y="2733669"/>
            <a:ext cx="904559" cy="904878"/>
          </a:xfrm>
          <a:prstGeom prst="ellipse">
            <a:avLst/>
          </a:prstGeom>
          <a:solidFill>
            <a:schemeClr val="bg1"/>
          </a:solidFill>
          <a:effectLst>
            <a:outerShdw blurRad="1270000" algn="ctr" rotWithShape="0">
              <a:prstClr val="black">
                <a:alpha val="30000"/>
              </a:prstClr>
            </a:outerShdw>
          </a:effectLst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D5ACA82A-7E77-42ED-AD3D-E97C6A285CAD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902B098C-6C6A-44EC-A4A0-D0515B83F83F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7" name="Afbeelding 2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8E125DBD-CE79-4F76-BA2D-69C322AE04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3582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V="1">
            <a:off x="-1539" y="0"/>
            <a:ext cx="4681848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7053943 w 19456416"/>
              <a:gd name="connsiteY3" fmla="*/ 13716000 h 13716000"/>
              <a:gd name="connsiteX4" fmla="*/ 0 w 19456416"/>
              <a:gd name="connsiteY4" fmla="*/ 0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81643 w 12484116"/>
              <a:gd name="connsiteY3" fmla="*/ 13716000 h 13716000"/>
              <a:gd name="connsiteX4" fmla="*/ 0 w 12484116"/>
              <a:gd name="connsiteY4" fmla="*/ 32658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16328 w 12484116"/>
              <a:gd name="connsiteY3" fmla="*/ 13716000 h 13716000"/>
              <a:gd name="connsiteX4" fmla="*/ 0 w 12484116"/>
              <a:gd name="connsiteY4" fmla="*/ 32658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16328 w 12484116"/>
              <a:gd name="connsiteY3" fmla="*/ 13716000 h 13716000"/>
              <a:gd name="connsiteX4" fmla="*/ 0 w 12484116"/>
              <a:gd name="connsiteY4" fmla="*/ 3265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4116" h="13716000">
                <a:moveTo>
                  <a:pt x="0" y="32658"/>
                </a:moveTo>
                <a:lnTo>
                  <a:pt x="7688596" y="0"/>
                </a:lnTo>
                <a:lnTo>
                  <a:pt x="12484116" y="13716000"/>
                </a:lnTo>
                <a:lnTo>
                  <a:pt x="16328" y="13716000"/>
                </a:lnTo>
                <a:cubicBezTo>
                  <a:pt x="10885" y="9154886"/>
                  <a:pt x="5443" y="4593772"/>
                  <a:pt x="0" y="326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51938"/>
            <a:ext cx="2991039" cy="1828805"/>
          </a:xfrm>
        </p:spPr>
        <p:txBody>
          <a:bodyPr lIns="0" tIns="0" rIns="0" bIns="0" anchor="t" anchorCtr="0">
            <a:noAutofit/>
          </a:bodyPr>
          <a:lstStyle>
            <a:lvl1pPr algn="l">
              <a:defRPr sz="7125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0A0D737-3B5B-A54C-8BC7-D2C73DBE8A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4992" y="505197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18" name="Tijdelijke aanduiding voor afbeelding 4">
            <a:extLst>
              <a:ext uri="{FF2B5EF4-FFF2-40B4-BE49-F238E27FC236}">
                <a16:creationId xmlns:a16="http://schemas.microsoft.com/office/drawing/2014/main" id="{AEC66D6D-4E9E-BA45-B065-B7885E2B74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31644" y="1288629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4" name="Tijdelijke aanduiding voor afbeelding 4">
            <a:extLst>
              <a:ext uri="{FF2B5EF4-FFF2-40B4-BE49-F238E27FC236}">
                <a16:creationId xmlns:a16="http://schemas.microsoft.com/office/drawing/2014/main" id="{7A5DCC54-1120-0E40-A647-F783E60030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45884" y="2072061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5" name="Tijdelijke aanduiding voor afbeelding 4">
            <a:extLst>
              <a:ext uri="{FF2B5EF4-FFF2-40B4-BE49-F238E27FC236}">
                <a16:creationId xmlns:a16="http://schemas.microsoft.com/office/drawing/2014/main" id="{E93A41B4-3D4C-5748-805B-940C26225CC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84710" y="2855493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6" name="Tijdelijke aanduiding voor afbeelding 4">
            <a:extLst>
              <a:ext uri="{FF2B5EF4-FFF2-40B4-BE49-F238E27FC236}">
                <a16:creationId xmlns:a16="http://schemas.microsoft.com/office/drawing/2014/main" id="{6534A023-7B18-D345-8842-DFFCE6E7A0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08468" y="3638925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A58731F-B8FA-0247-AA61-8ED9CB5C1F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47547" y="504900"/>
            <a:ext cx="3613591" cy="6669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BE" sz="1575" cap="all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nl-BE"/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A0EE5539-1115-6C4B-9B25-40ABE13BB1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84212" y="1289250"/>
            <a:ext cx="3876926" cy="6669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75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F8965014-EEC3-A94C-B260-F0A950641B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98439" y="2072250"/>
            <a:ext cx="4162699" cy="6669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BE" sz="1575" cap="all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nl-BE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A70A39F1-2177-B041-8461-C32ABEA50F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37278" y="2855250"/>
            <a:ext cx="4423860" cy="6669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BE" sz="1575" cap="all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nl-BE"/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84408592-E52B-8A44-A55A-83717F92E11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961036" y="3638925"/>
            <a:ext cx="4700102" cy="6669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BE" sz="1575" cap="all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nl-BE"/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E8D9D473-0944-49F1-97FD-D62DA2C5E434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105A961-D296-4FF2-91AF-4D84C1E47B11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1" name="Afbeelding 30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A22548DD-3AEA-40F1-9A40-AD142434AE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8742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Blanco-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849" y="657640"/>
            <a:ext cx="6858000" cy="648795"/>
          </a:xfrm>
        </p:spPr>
        <p:txBody>
          <a:bodyPr lIns="0" tIns="0" rIns="0" bIns="0" anchor="t" anchorCtr="0">
            <a:noAutofit/>
          </a:bodyPr>
          <a:lstStyle>
            <a:lvl1pPr algn="l">
              <a:defRPr sz="3314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BA05E0B3-46B9-4931-8CC4-9408735A23C8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0FC166E-6EB2-4CA5-8E46-1C0CC4B9BFE2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5" name="Afbeelding 14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3E9E0590-0E91-488E-8B62-6301E03BF9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760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Netwe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2CBF9D3-2476-0840-AD1D-4D5B50044D7F}"/>
              </a:ext>
            </a:extLst>
          </p:cNvPr>
          <p:cNvCxnSpPr>
            <a:cxnSpLocks/>
          </p:cNvCxnSpPr>
          <p:nvPr userDrawn="1"/>
        </p:nvCxnSpPr>
        <p:spPr>
          <a:xfrm flipH="1">
            <a:off x="4245365" y="2398950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6B0B5D76-C41C-764E-847B-9261DF8E1CD1}"/>
              </a:ext>
            </a:extLst>
          </p:cNvPr>
          <p:cNvCxnSpPr>
            <a:cxnSpLocks/>
          </p:cNvCxnSpPr>
          <p:nvPr userDrawn="1"/>
        </p:nvCxnSpPr>
        <p:spPr>
          <a:xfrm flipH="1">
            <a:off x="4924567" y="2396250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C0159B2C-A4DE-3E45-97A7-1DE5285C376E}"/>
              </a:ext>
            </a:extLst>
          </p:cNvPr>
          <p:cNvCxnSpPr/>
          <p:nvPr userDrawn="1"/>
        </p:nvCxnSpPr>
        <p:spPr>
          <a:xfrm flipH="1" flipV="1">
            <a:off x="5831813" y="2396560"/>
            <a:ext cx="0" cy="1790937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F6EAE981-99DC-C54F-949C-EEC7F47DC630}"/>
              </a:ext>
            </a:extLst>
          </p:cNvPr>
          <p:cNvCxnSpPr>
            <a:cxnSpLocks/>
          </p:cNvCxnSpPr>
          <p:nvPr userDrawn="1"/>
        </p:nvCxnSpPr>
        <p:spPr>
          <a:xfrm>
            <a:off x="5817529" y="2398936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A89EF3F6-723C-D74A-9915-BC800913D654}"/>
              </a:ext>
            </a:extLst>
          </p:cNvPr>
          <p:cNvCxnSpPr>
            <a:cxnSpLocks/>
          </p:cNvCxnSpPr>
          <p:nvPr userDrawn="1"/>
        </p:nvCxnSpPr>
        <p:spPr>
          <a:xfrm flipV="1">
            <a:off x="5817529" y="2403702"/>
            <a:ext cx="1810319" cy="0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D2AAB95-5C2B-B946-BA7C-01A210BF9004}"/>
              </a:ext>
            </a:extLst>
          </p:cNvPr>
          <p:cNvCxnSpPr>
            <a:cxnSpLocks/>
          </p:cNvCxnSpPr>
          <p:nvPr userDrawn="1"/>
        </p:nvCxnSpPr>
        <p:spPr>
          <a:xfrm flipV="1">
            <a:off x="5824347" y="852093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C1892785-D86A-9243-8630-1572B093C625}"/>
              </a:ext>
            </a:extLst>
          </p:cNvPr>
          <p:cNvCxnSpPr>
            <a:cxnSpLocks/>
          </p:cNvCxnSpPr>
          <p:nvPr userDrawn="1"/>
        </p:nvCxnSpPr>
        <p:spPr>
          <a:xfrm flipV="1">
            <a:off x="5817529" y="1487254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454B38E0-0579-6146-8CF0-329883FFC6A3}"/>
              </a:ext>
            </a:extLst>
          </p:cNvPr>
          <p:cNvCxnSpPr/>
          <p:nvPr userDrawn="1"/>
        </p:nvCxnSpPr>
        <p:spPr>
          <a:xfrm flipH="1" flipV="1">
            <a:off x="5831813" y="624659"/>
            <a:ext cx="0" cy="1790937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02CA9F1C-1705-1944-86A1-079EABF87F67}"/>
              </a:ext>
            </a:extLst>
          </p:cNvPr>
          <p:cNvCxnSpPr/>
          <p:nvPr userDrawn="1"/>
        </p:nvCxnSpPr>
        <p:spPr>
          <a:xfrm flipH="1" flipV="1">
            <a:off x="4924567" y="852093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2D26D36-7912-1147-A8F4-66544430CB28}"/>
              </a:ext>
            </a:extLst>
          </p:cNvPr>
          <p:cNvCxnSpPr>
            <a:cxnSpLocks/>
          </p:cNvCxnSpPr>
          <p:nvPr userDrawn="1"/>
        </p:nvCxnSpPr>
        <p:spPr>
          <a:xfrm>
            <a:off x="5817528" y="2398937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6B31F1-8A6E-AC43-A966-FF55C9BD76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55" y="1152590"/>
            <a:ext cx="5610590" cy="2695575"/>
          </a:xfrm>
          <a:prstGeom prst="rect">
            <a:avLst/>
          </a:prstGeom>
        </p:spPr>
      </p:pic>
      <p:sp>
        <p:nvSpPr>
          <p:cNvPr id="22" name="Tijdelijke aanduiding voor tekst 18">
            <a:extLst>
              <a:ext uri="{FF2B5EF4-FFF2-40B4-BE49-F238E27FC236}">
                <a16:creationId xmlns:a16="http://schemas.microsoft.com/office/drawing/2014/main" id="{1A734011-CC04-6B45-A533-0308014C4F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5944" y="465547"/>
            <a:ext cx="796552" cy="796892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388" b="1" i="0"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3" name="Tijdelijke aanduiding voor tekst 18">
            <a:extLst>
              <a:ext uri="{FF2B5EF4-FFF2-40B4-BE49-F238E27FC236}">
                <a16:creationId xmlns:a16="http://schemas.microsoft.com/office/drawing/2014/main" id="{C870BC81-6EC4-7646-8060-20217CC7EB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3334" y="238126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4" name="Tijdelijke aanduiding voor tekst 18">
            <a:extLst>
              <a:ext uri="{FF2B5EF4-FFF2-40B4-BE49-F238E27FC236}">
                <a16:creationId xmlns:a16="http://schemas.microsoft.com/office/drawing/2014/main" id="{DA3192BC-78DA-554D-BF8A-AFF1FDDDAF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2358" y="452047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5" name="Tijdelijke aanduiding voor tekst 18">
            <a:extLst>
              <a:ext uri="{FF2B5EF4-FFF2-40B4-BE49-F238E27FC236}">
                <a16:creationId xmlns:a16="http://schemas.microsoft.com/office/drawing/2014/main" id="{677E7276-4871-E545-ADB2-CE0CA9753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17406" y="1100709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6" name="Tijdelijke aanduiding voor tekst 18">
            <a:extLst>
              <a:ext uri="{FF2B5EF4-FFF2-40B4-BE49-F238E27FC236}">
                <a16:creationId xmlns:a16="http://schemas.microsoft.com/office/drawing/2014/main" id="{9414DED6-5CC1-8142-9CC0-3ACE852CA8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17462" y="200583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7" name="Tijdelijke aanduiding voor tekst 18">
            <a:extLst>
              <a:ext uri="{FF2B5EF4-FFF2-40B4-BE49-F238E27FC236}">
                <a16:creationId xmlns:a16="http://schemas.microsoft.com/office/drawing/2014/main" id="{96EA01F1-1610-9740-9E5F-B2B5596F8E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7406" y="291307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8" name="Tijdelijke aanduiding voor tekst 18">
            <a:extLst>
              <a:ext uri="{FF2B5EF4-FFF2-40B4-BE49-F238E27FC236}">
                <a16:creationId xmlns:a16="http://schemas.microsoft.com/office/drawing/2014/main" id="{C7A98823-842C-CE45-85EE-3F3018EA0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39108" y="3561624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9" name="Tijdelijke aanduiding voor tekst 18">
            <a:extLst>
              <a:ext uri="{FF2B5EF4-FFF2-40B4-BE49-F238E27FC236}">
                <a16:creationId xmlns:a16="http://schemas.microsoft.com/office/drawing/2014/main" id="{92DF2341-986C-5645-98EE-F1EFE245038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33334" y="3793203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30" name="Tijdelijke aanduiding voor tekst 18">
            <a:extLst>
              <a:ext uri="{FF2B5EF4-FFF2-40B4-BE49-F238E27FC236}">
                <a16:creationId xmlns:a16="http://schemas.microsoft.com/office/drawing/2014/main" id="{195922A2-DA17-6F46-818A-E7949211AD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7645" y="3558451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31" name="Tijdelijke aanduiding voor tekst 18">
            <a:extLst>
              <a:ext uri="{FF2B5EF4-FFF2-40B4-BE49-F238E27FC236}">
                <a16:creationId xmlns:a16="http://schemas.microsoft.com/office/drawing/2014/main" id="{2A8DD098-2D1E-8E49-B8EE-F349AE4FDD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46900" y="291307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97A5E55E-ABEA-4109-AFF6-B869AB9F77B1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1AF3315C-17C8-4939-88F1-DBB0DBA53093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7" name="Afbeelding 3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85349006-5B78-4E32-9315-5F7C27FBA9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0120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3122" y="-6124"/>
            <a:ext cx="5741234" cy="5155747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4180114 w 19456416"/>
              <a:gd name="connsiteY3" fmla="*/ 13716000 h 13716000"/>
              <a:gd name="connsiteX4" fmla="*/ 0 w 19456416"/>
              <a:gd name="connsiteY4" fmla="*/ 0 h 13716000"/>
              <a:gd name="connsiteX0" fmla="*/ 1175657 w 15276302"/>
              <a:gd name="connsiteY0" fmla="*/ 0 h 13716000"/>
              <a:gd name="connsiteX1" fmla="*/ 10480782 w 15276302"/>
              <a:gd name="connsiteY1" fmla="*/ 0 h 13716000"/>
              <a:gd name="connsiteX2" fmla="*/ 15276302 w 15276302"/>
              <a:gd name="connsiteY2" fmla="*/ 13716000 h 13716000"/>
              <a:gd name="connsiteX3" fmla="*/ 0 w 15276302"/>
              <a:gd name="connsiteY3" fmla="*/ 13716000 h 13716000"/>
              <a:gd name="connsiteX4" fmla="*/ 1175657 w 15276302"/>
              <a:gd name="connsiteY4" fmla="*/ 0 h 13716000"/>
              <a:gd name="connsiteX0" fmla="*/ 0 w 15292631"/>
              <a:gd name="connsiteY0" fmla="*/ 0 h 13732329"/>
              <a:gd name="connsiteX1" fmla="*/ 10497111 w 15292631"/>
              <a:gd name="connsiteY1" fmla="*/ 16329 h 13732329"/>
              <a:gd name="connsiteX2" fmla="*/ 15292631 w 15292631"/>
              <a:gd name="connsiteY2" fmla="*/ 13732329 h 13732329"/>
              <a:gd name="connsiteX3" fmla="*/ 16329 w 15292631"/>
              <a:gd name="connsiteY3" fmla="*/ 13732329 h 13732329"/>
              <a:gd name="connsiteX4" fmla="*/ 0 w 15292631"/>
              <a:gd name="connsiteY4" fmla="*/ 0 h 13732329"/>
              <a:gd name="connsiteX0" fmla="*/ 0 w 15292631"/>
              <a:gd name="connsiteY0" fmla="*/ 0 h 13732329"/>
              <a:gd name="connsiteX1" fmla="*/ 10497111 w 15292631"/>
              <a:gd name="connsiteY1" fmla="*/ 16329 h 13732329"/>
              <a:gd name="connsiteX2" fmla="*/ 15292631 w 15292631"/>
              <a:gd name="connsiteY2" fmla="*/ 13732329 h 13732329"/>
              <a:gd name="connsiteX3" fmla="*/ 0 w 15292631"/>
              <a:gd name="connsiteY3" fmla="*/ 13683343 h 13732329"/>
              <a:gd name="connsiteX4" fmla="*/ 0 w 15292631"/>
              <a:gd name="connsiteY4" fmla="*/ 0 h 13732329"/>
              <a:gd name="connsiteX0" fmla="*/ 16329 w 15308960"/>
              <a:gd name="connsiteY0" fmla="*/ 0 h 13732329"/>
              <a:gd name="connsiteX1" fmla="*/ 10513440 w 15308960"/>
              <a:gd name="connsiteY1" fmla="*/ 16329 h 13732329"/>
              <a:gd name="connsiteX2" fmla="*/ 15308960 w 15308960"/>
              <a:gd name="connsiteY2" fmla="*/ 13732329 h 13732329"/>
              <a:gd name="connsiteX3" fmla="*/ 0 w 15308960"/>
              <a:gd name="connsiteY3" fmla="*/ 13650686 h 13732329"/>
              <a:gd name="connsiteX4" fmla="*/ 16329 w 15308960"/>
              <a:gd name="connsiteY4" fmla="*/ 0 h 13732329"/>
              <a:gd name="connsiteX0" fmla="*/ 16329 w 15308960"/>
              <a:gd name="connsiteY0" fmla="*/ 0 h 13748658"/>
              <a:gd name="connsiteX1" fmla="*/ 10513440 w 15308960"/>
              <a:gd name="connsiteY1" fmla="*/ 16329 h 13748658"/>
              <a:gd name="connsiteX2" fmla="*/ 15308960 w 15308960"/>
              <a:gd name="connsiteY2" fmla="*/ 13732329 h 13748658"/>
              <a:gd name="connsiteX3" fmla="*/ 0 w 15308960"/>
              <a:gd name="connsiteY3" fmla="*/ 13748658 h 13748658"/>
              <a:gd name="connsiteX4" fmla="*/ 16329 w 15308960"/>
              <a:gd name="connsiteY4" fmla="*/ 0 h 1374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08960" h="13748658">
                <a:moveTo>
                  <a:pt x="16329" y="0"/>
                </a:moveTo>
                <a:lnTo>
                  <a:pt x="10513440" y="16329"/>
                </a:lnTo>
                <a:lnTo>
                  <a:pt x="15308960" y="13732329"/>
                </a:lnTo>
                <a:lnTo>
                  <a:pt x="0" y="13748658"/>
                </a:lnTo>
                <a:lnTo>
                  <a:pt x="1632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1047020"/>
            <a:ext cx="3191608" cy="27411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712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8" name="Tijdelijke aanduiding voor afbeelding 4">
            <a:extLst>
              <a:ext uri="{FF2B5EF4-FFF2-40B4-BE49-F238E27FC236}">
                <a16:creationId xmlns:a16="http://schemas.microsoft.com/office/drawing/2014/main" id="{0F07F5A2-00F8-0048-96CC-5B0E2B0A81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15054" y="951412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4" name="Tijdelijke aanduiding voor afbeelding 4">
            <a:extLst>
              <a:ext uri="{FF2B5EF4-FFF2-40B4-BE49-F238E27FC236}">
                <a16:creationId xmlns:a16="http://schemas.microsoft.com/office/drawing/2014/main" id="{FE727A0B-9547-E246-913D-6A213065FE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35983" y="1978303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5" name="Tijdelijke aanduiding voor afbeelding 4">
            <a:extLst>
              <a:ext uri="{FF2B5EF4-FFF2-40B4-BE49-F238E27FC236}">
                <a16:creationId xmlns:a16="http://schemas.microsoft.com/office/drawing/2014/main" id="{446BA4EF-DA25-A240-8C81-A9C4C9E5816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81849" y="3005181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CEE8C4C8-F25B-D940-A872-144C9E6804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66514" y="951750"/>
            <a:ext cx="3613591" cy="65201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672C86A2-0486-DF4A-AAF7-65E53ED195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03239" y="1972350"/>
            <a:ext cx="3613591" cy="65205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A2CCAF70-A5C6-BB41-A7B1-B92A30DF89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36359" y="3009150"/>
            <a:ext cx="3431805" cy="65205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70DF6A5-0573-47EE-B8F4-70D97BD01D76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CF3F9008-57C4-43B0-BC8D-5342ED158A5D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2" name="Afbeelding 21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51930AD4-6E7E-428C-B3F7-67ED463647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118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4766" y="3396662"/>
            <a:ext cx="9150944" cy="1747230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11430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4300 w 24613200"/>
              <a:gd name="connsiteY4" fmla="*/ 1053548 h 4675608"/>
              <a:gd name="connsiteX0" fmla="*/ 0 w 24498900"/>
              <a:gd name="connsiteY0" fmla="*/ 1053548 h 4675608"/>
              <a:gd name="connsiteX1" fmla="*/ 24498900 w 24498900"/>
              <a:gd name="connsiteY1" fmla="*/ 0 h 4675608"/>
              <a:gd name="connsiteX2" fmla="*/ 24498900 w 24498900"/>
              <a:gd name="connsiteY2" fmla="*/ 4675608 h 4675608"/>
              <a:gd name="connsiteX3" fmla="*/ 16329 w 24498900"/>
              <a:gd name="connsiteY3" fmla="*/ 4675608 h 4675608"/>
              <a:gd name="connsiteX4" fmla="*/ 0 w 24498900"/>
              <a:gd name="connsiteY4" fmla="*/ 1053548 h 4675608"/>
              <a:gd name="connsiteX0" fmla="*/ 0 w 24498900"/>
              <a:gd name="connsiteY0" fmla="*/ 1037219 h 4659279"/>
              <a:gd name="connsiteX1" fmla="*/ 24384600 w 24498900"/>
              <a:gd name="connsiteY1" fmla="*/ 0 h 4659279"/>
              <a:gd name="connsiteX2" fmla="*/ 24498900 w 24498900"/>
              <a:gd name="connsiteY2" fmla="*/ 4659279 h 4659279"/>
              <a:gd name="connsiteX3" fmla="*/ 16329 w 24498900"/>
              <a:gd name="connsiteY3" fmla="*/ 4659279 h 4659279"/>
              <a:gd name="connsiteX4" fmla="*/ 0 w 24498900"/>
              <a:gd name="connsiteY4" fmla="*/ 1037219 h 4659279"/>
              <a:gd name="connsiteX0" fmla="*/ 0 w 24400929"/>
              <a:gd name="connsiteY0" fmla="*/ 1037219 h 4659279"/>
              <a:gd name="connsiteX1" fmla="*/ 24384600 w 24400929"/>
              <a:gd name="connsiteY1" fmla="*/ 0 h 4659279"/>
              <a:gd name="connsiteX2" fmla="*/ 24400929 w 24400929"/>
              <a:gd name="connsiteY2" fmla="*/ 4642950 h 4659279"/>
              <a:gd name="connsiteX3" fmla="*/ 16329 w 24400929"/>
              <a:gd name="connsiteY3" fmla="*/ 4659279 h 4659279"/>
              <a:gd name="connsiteX4" fmla="*/ 0 w 24400929"/>
              <a:gd name="connsiteY4" fmla="*/ 1037219 h 46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0929" h="4659279">
                <a:moveTo>
                  <a:pt x="0" y="1037219"/>
                </a:moveTo>
                <a:lnTo>
                  <a:pt x="24384600" y="0"/>
                </a:lnTo>
                <a:lnTo>
                  <a:pt x="24400929" y="4642950"/>
                </a:lnTo>
                <a:lnTo>
                  <a:pt x="16329" y="4659279"/>
                </a:lnTo>
                <a:lnTo>
                  <a:pt x="0" y="10372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9850" y="0"/>
            <a:ext cx="6041290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3363686 w 19456416"/>
              <a:gd name="connsiteY3" fmla="*/ 13683342 h 13716000"/>
              <a:gd name="connsiteX4" fmla="*/ 0 w 19456416"/>
              <a:gd name="connsiteY4" fmla="*/ 0 h 13716000"/>
              <a:gd name="connsiteX0" fmla="*/ 114299 w 16092730"/>
              <a:gd name="connsiteY0" fmla="*/ 0 h 13716000"/>
              <a:gd name="connsiteX1" fmla="*/ 11297210 w 16092730"/>
              <a:gd name="connsiteY1" fmla="*/ 0 h 13716000"/>
              <a:gd name="connsiteX2" fmla="*/ 16092730 w 16092730"/>
              <a:gd name="connsiteY2" fmla="*/ 13716000 h 13716000"/>
              <a:gd name="connsiteX3" fmla="*/ 0 w 16092730"/>
              <a:gd name="connsiteY3" fmla="*/ 13683342 h 13716000"/>
              <a:gd name="connsiteX4" fmla="*/ 114299 w 16092730"/>
              <a:gd name="connsiteY4" fmla="*/ 0 h 13716000"/>
              <a:gd name="connsiteX0" fmla="*/ 0 w 16092731"/>
              <a:gd name="connsiteY0" fmla="*/ 0 h 13716000"/>
              <a:gd name="connsiteX1" fmla="*/ 11297211 w 16092731"/>
              <a:gd name="connsiteY1" fmla="*/ 0 h 13716000"/>
              <a:gd name="connsiteX2" fmla="*/ 16092731 w 16092731"/>
              <a:gd name="connsiteY2" fmla="*/ 13716000 h 13716000"/>
              <a:gd name="connsiteX3" fmla="*/ 1 w 16092731"/>
              <a:gd name="connsiteY3" fmla="*/ 13683342 h 13716000"/>
              <a:gd name="connsiteX4" fmla="*/ 0 w 16092731"/>
              <a:gd name="connsiteY4" fmla="*/ 0 h 13716000"/>
              <a:gd name="connsiteX0" fmla="*/ 0 w 16092731"/>
              <a:gd name="connsiteY0" fmla="*/ 0 h 13716000"/>
              <a:gd name="connsiteX1" fmla="*/ 11297211 w 16092731"/>
              <a:gd name="connsiteY1" fmla="*/ 0 h 13716000"/>
              <a:gd name="connsiteX2" fmla="*/ 16092731 w 16092731"/>
              <a:gd name="connsiteY2" fmla="*/ 13716000 h 13716000"/>
              <a:gd name="connsiteX3" fmla="*/ 32659 w 16092731"/>
              <a:gd name="connsiteY3" fmla="*/ 13699670 h 13716000"/>
              <a:gd name="connsiteX4" fmla="*/ 0 w 16092731"/>
              <a:gd name="connsiteY4" fmla="*/ 0 h 13716000"/>
              <a:gd name="connsiteX0" fmla="*/ 16327 w 16109058"/>
              <a:gd name="connsiteY0" fmla="*/ 0 h 13748656"/>
              <a:gd name="connsiteX1" fmla="*/ 11313538 w 16109058"/>
              <a:gd name="connsiteY1" fmla="*/ 0 h 13748656"/>
              <a:gd name="connsiteX2" fmla="*/ 16109058 w 16109058"/>
              <a:gd name="connsiteY2" fmla="*/ 13716000 h 13748656"/>
              <a:gd name="connsiteX3" fmla="*/ 0 w 16109058"/>
              <a:gd name="connsiteY3" fmla="*/ 13748656 h 13748656"/>
              <a:gd name="connsiteX4" fmla="*/ 16327 w 16109058"/>
              <a:gd name="connsiteY4" fmla="*/ 0 h 13748656"/>
              <a:gd name="connsiteX0" fmla="*/ 16327 w 16109058"/>
              <a:gd name="connsiteY0" fmla="*/ 0 h 13716000"/>
              <a:gd name="connsiteX1" fmla="*/ 11313538 w 16109058"/>
              <a:gd name="connsiteY1" fmla="*/ 0 h 13716000"/>
              <a:gd name="connsiteX2" fmla="*/ 16109058 w 16109058"/>
              <a:gd name="connsiteY2" fmla="*/ 13716000 h 13716000"/>
              <a:gd name="connsiteX3" fmla="*/ 0 w 16109058"/>
              <a:gd name="connsiteY3" fmla="*/ 13699670 h 13716000"/>
              <a:gd name="connsiteX4" fmla="*/ 16327 w 16109058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9058" h="13716000">
                <a:moveTo>
                  <a:pt x="16327" y="0"/>
                </a:moveTo>
                <a:lnTo>
                  <a:pt x="11313538" y="0"/>
                </a:lnTo>
                <a:lnTo>
                  <a:pt x="16109058" y="13716000"/>
                </a:lnTo>
                <a:lnTo>
                  <a:pt x="0" y="13699670"/>
                </a:lnTo>
                <a:cubicBezTo>
                  <a:pt x="0" y="9138556"/>
                  <a:pt x="16327" y="4561114"/>
                  <a:pt x="163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ijdelijke aanduiding voor afbeelding 4">
            <a:extLst>
              <a:ext uri="{FF2B5EF4-FFF2-40B4-BE49-F238E27FC236}">
                <a16:creationId xmlns:a16="http://schemas.microsoft.com/office/drawing/2014/main" id="{8B912102-9D25-844D-B33B-B0F1D6B4E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8165" y="742594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0" name="Tijdelijke aanduiding voor afbeelding 4">
            <a:extLst>
              <a:ext uri="{FF2B5EF4-FFF2-40B4-BE49-F238E27FC236}">
                <a16:creationId xmlns:a16="http://schemas.microsoft.com/office/drawing/2014/main" id="{5C8F3EA5-AEEA-7344-9B6F-9C77511863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98094" y="1900233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1" name="Tijdelijke aanduiding voor afbeelding 4">
            <a:extLst>
              <a:ext uri="{FF2B5EF4-FFF2-40B4-BE49-F238E27FC236}">
                <a16:creationId xmlns:a16="http://schemas.microsoft.com/office/drawing/2014/main" id="{F05BB736-0318-6344-845F-60A1B40E2A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88490" y="308315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26691" y="885601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26691" y="1126399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4C68B6DB-7BF3-4047-89B8-DD0510DC666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26606" y="2043239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30" name="Tijdelijke aanduiding voor tekst 10">
            <a:extLst>
              <a:ext uri="{FF2B5EF4-FFF2-40B4-BE49-F238E27FC236}">
                <a16:creationId xmlns:a16="http://schemas.microsoft.com/office/drawing/2014/main" id="{FDB5FECB-B3E5-0D48-AC88-81571F9726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26606" y="2284038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31" name="Tijdelijke aanduiding voor tekst 9">
            <a:extLst>
              <a:ext uri="{FF2B5EF4-FFF2-40B4-BE49-F238E27FC236}">
                <a16:creationId xmlns:a16="http://schemas.microsoft.com/office/drawing/2014/main" id="{BB29D36A-AA62-C14C-9087-04E388F791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17016" y="3226163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32" name="Tijdelijke aanduiding voor tekst 10">
            <a:extLst>
              <a:ext uri="{FF2B5EF4-FFF2-40B4-BE49-F238E27FC236}">
                <a16:creationId xmlns:a16="http://schemas.microsoft.com/office/drawing/2014/main" id="{FA7ADB12-F2E5-9843-BC16-A5AE78BDCD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17016" y="3466962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BEF5583-F8B1-564F-9AE4-47576AA69A53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ep 24">
            <a:extLst>
              <a:ext uri="{FF2B5EF4-FFF2-40B4-BE49-F238E27FC236}">
                <a16:creationId xmlns:a16="http://schemas.microsoft.com/office/drawing/2014/main" id="{6A6B2C92-53B7-4847-ACA5-A4E33E8EEFF7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FD83AF92-0F0A-4843-924A-290101ED6BD2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7" name="Afbeelding 2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C0FAE219-6E8C-48B7-9E86-D9BED5523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056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Tekst+IM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C9F31F9-3F4E-F049-8317-6E74F3282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8"/>
            <a:ext cx="9144000" cy="5143165"/>
          </a:xfrm>
          <a:prstGeom prst="rect">
            <a:avLst/>
          </a:prstGeom>
        </p:spPr>
      </p:pic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5801"/>
            <a:ext cx="3093956" cy="365263"/>
          </a:xfrm>
        </p:spPr>
        <p:txBody>
          <a:bodyPr lIns="0" tIns="0" rIns="0" bIns="0" anchor="t" anchorCtr="0">
            <a:noAutofit/>
          </a:bodyPr>
          <a:lstStyle>
            <a:lvl1pPr algn="l">
              <a:defRPr sz="1575" b="0" i="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D28D0149-3A97-604B-9BE6-E2DBFB80D1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-1020000">
            <a:off x="145999" y="144315"/>
            <a:ext cx="540035" cy="540000"/>
          </a:xfrm>
        </p:spPr>
        <p:txBody>
          <a:bodyPr lIns="90000">
            <a:normAutofit/>
          </a:bodyPr>
          <a:lstStyle>
            <a:lvl1pPr marL="0" indent="0">
              <a:buFontTx/>
              <a:buNone/>
              <a:defRPr sz="3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302A52F0-F44A-A149-993E-6B15F4E4B7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426" y="1257296"/>
            <a:ext cx="2667774" cy="3171528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1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06CCD32A-839E-4E27-8E1B-E4F90043B899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55603F7F-2DA2-4EAB-AB52-71CE5F6CF674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Afbeelding 17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1F6E9971-68D1-4D54-A496-E37E907E18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5406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2992" y="-6123"/>
            <a:ext cx="6041290" cy="514962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3102429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3102429 w 19456416"/>
              <a:gd name="connsiteY4" fmla="*/ 0 h 13716000"/>
              <a:gd name="connsiteX0" fmla="*/ 0 w 16353987"/>
              <a:gd name="connsiteY0" fmla="*/ 0 h 13764986"/>
              <a:gd name="connsiteX1" fmla="*/ 11558467 w 16353987"/>
              <a:gd name="connsiteY1" fmla="*/ 0 h 13764986"/>
              <a:gd name="connsiteX2" fmla="*/ 16353987 w 16353987"/>
              <a:gd name="connsiteY2" fmla="*/ 13716000 h 13764986"/>
              <a:gd name="connsiteX3" fmla="*/ 261257 w 16353987"/>
              <a:gd name="connsiteY3" fmla="*/ 13764986 h 13764986"/>
              <a:gd name="connsiteX4" fmla="*/ 0 w 16353987"/>
              <a:gd name="connsiteY4" fmla="*/ 0 h 13764986"/>
              <a:gd name="connsiteX0" fmla="*/ 130629 w 16092730"/>
              <a:gd name="connsiteY0" fmla="*/ 0 h 13781315"/>
              <a:gd name="connsiteX1" fmla="*/ 11297210 w 16092730"/>
              <a:gd name="connsiteY1" fmla="*/ 16329 h 13781315"/>
              <a:gd name="connsiteX2" fmla="*/ 16092730 w 16092730"/>
              <a:gd name="connsiteY2" fmla="*/ 13732329 h 13781315"/>
              <a:gd name="connsiteX3" fmla="*/ 0 w 16092730"/>
              <a:gd name="connsiteY3" fmla="*/ 13781315 h 13781315"/>
              <a:gd name="connsiteX4" fmla="*/ 130629 w 16092730"/>
              <a:gd name="connsiteY4" fmla="*/ 0 h 13781315"/>
              <a:gd name="connsiteX0" fmla="*/ 0 w 16109058"/>
              <a:gd name="connsiteY0" fmla="*/ 0 h 13781315"/>
              <a:gd name="connsiteX1" fmla="*/ 11313538 w 16109058"/>
              <a:gd name="connsiteY1" fmla="*/ 16329 h 13781315"/>
              <a:gd name="connsiteX2" fmla="*/ 16109058 w 16109058"/>
              <a:gd name="connsiteY2" fmla="*/ 13732329 h 13781315"/>
              <a:gd name="connsiteX3" fmla="*/ 16328 w 16109058"/>
              <a:gd name="connsiteY3" fmla="*/ 13781315 h 13781315"/>
              <a:gd name="connsiteX4" fmla="*/ 0 w 16109058"/>
              <a:gd name="connsiteY4" fmla="*/ 0 h 13781315"/>
              <a:gd name="connsiteX0" fmla="*/ 0 w 16109058"/>
              <a:gd name="connsiteY0" fmla="*/ 0 h 13732329"/>
              <a:gd name="connsiteX1" fmla="*/ 11313538 w 16109058"/>
              <a:gd name="connsiteY1" fmla="*/ 16329 h 13732329"/>
              <a:gd name="connsiteX2" fmla="*/ 16109058 w 16109058"/>
              <a:gd name="connsiteY2" fmla="*/ 13732329 h 13732329"/>
              <a:gd name="connsiteX3" fmla="*/ 16328 w 16109058"/>
              <a:gd name="connsiteY3" fmla="*/ 13732329 h 13732329"/>
              <a:gd name="connsiteX4" fmla="*/ 0 w 16109058"/>
              <a:gd name="connsiteY4" fmla="*/ 0 h 137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9058" h="13732329">
                <a:moveTo>
                  <a:pt x="0" y="0"/>
                </a:moveTo>
                <a:lnTo>
                  <a:pt x="11313538" y="16329"/>
                </a:lnTo>
                <a:lnTo>
                  <a:pt x="16109058" y="13732329"/>
                </a:lnTo>
                <a:lnTo>
                  <a:pt x="16328" y="13732329"/>
                </a:lnTo>
                <a:cubicBezTo>
                  <a:pt x="10885" y="9138557"/>
                  <a:pt x="5443" y="459377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4766" y="1934558"/>
            <a:ext cx="9150944" cy="3206892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0 w 24613200"/>
              <a:gd name="connsiteY0" fmla="*/ 58225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582257 h 4675608"/>
              <a:gd name="connsiteX0" fmla="*/ 114300 w 24613200"/>
              <a:gd name="connsiteY0" fmla="*/ 57343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4300 w 24613200"/>
              <a:gd name="connsiteY4" fmla="*/ 573430 h 4675608"/>
              <a:gd name="connsiteX0" fmla="*/ 0 w 24498900"/>
              <a:gd name="connsiteY0" fmla="*/ 573430 h 4675608"/>
              <a:gd name="connsiteX1" fmla="*/ 24498900 w 24498900"/>
              <a:gd name="connsiteY1" fmla="*/ 0 h 4675608"/>
              <a:gd name="connsiteX2" fmla="*/ 24498900 w 24498900"/>
              <a:gd name="connsiteY2" fmla="*/ 4675608 h 4675608"/>
              <a:gd name="connsiteX3" fmla="*/ 0 w 24498900"/>
              <a:gd name="connsiteY3" fmla="*/ 4631476 h 4675608"/>
              <a:gd name="connsiteX4" fmla="*/ 0 w 24498900"/>
              <a:gd name="connsiteY4" fmla="*/ 573430 h 4675608"/>
              <a:gd name="connsiteX0" fmla="*/ 0 w 24498900"/>
              <a:gd name="connsiteY0" fmla="*/ 573430 h 4631476"/>
              <a:gd name="connsiteX1" fmla="*/ 24498900 w 24498900"/>
              <a:gd name="connsiteY1" fmla="*/ 0 h 4631476"/>
              <a:gd name="connsiteX2" fmla="*/ 24384600 w 24498900"/>
              <a:gd name="connsiteY2" fmla="*/ 4622649 h 4631476"/>
              <a:gd name="connsiteX3" fmla="*/ 0 w 24498900"/>
              <a:gd name="connsiteY3" fmla="*/ 4631476 h 4631476"/>
              <a:gd name="connsiteX4" fmla="*/ 0 w 24498900"/>
              <a:gd name="connsiteY4" fmla="*/ 573430 h 4631476"/>
              <a:gd name="connsiteX0" fmla="*/ 0 w 24433586"/>
              <a:gd name="connsiteY0" fmla="*/ 573430 h 4631476"/>
              <a:gd name="connsiteX1" fmla="*/ 24433586 w 24433586"/>
              <a:gd name="connsiteY1" fmla="*/ 0 h 4631476"/>
              <a:gd name="connsiteX2" fmla="*/ 24384600 w 24433586"/>
              <a:gd name="connsiteY2" fmla="*/ 4622649 h 4631476"/>
              <a:gd name="connsiteX3" fmla="*/ 0 w 24433586"/>
              <a:gd name="connsiteY3" fmla="*/ 4631476 h 4631476"/>
              <a:gd name="connsiteX4" fmla="*/ 0 w 24433586"/>
              <a:gd name="connsiteY4" fmla="*/ 573430 h 4631476"/>
              <a:gd name="connsiteX0" fmla="*/ 0 w 24400929"/>
              <a:gd name="connsiteY0" fmla="*/ 564603 h 4622649"/>
              <a:gd name="connsiteX1" fmla="*/ 24400929 w 24400929"/>
              <a:gd name="connsiteY1" fmla="*/ 0 h 4622649"/>
              <a:gd name="connsiteX2" fmla="*/ 24384600 w 24400929"/>
              <a:gd name="connsiteY2" fmla="*/ 4613822 h 4622649"/>
              <a:gd name="connsiteX3" fmla="*/ 0 w 24400929"/>
              <a:gd name="connsiteY3" fmla="*/ 4622649 h 4622649"/>
              <a:gd name="connsiteX4" fmla="*/ 0 w 24400929"/>
              <a:gd name="connsiteY4" fmla="*/ 564603 h 4622649"/>
              <a:gd name="connsiteX0" fmla="*/ 0 w 24400929"/>
              <a:gd name="connsiteY0" fmla="*/ 564603 h 4622649"/>
              <a:gd name="connsiteX1" fmla="*/ 24400929 w 24400929"/>
              <a:gd name="connsiteY1" fmla="*/ 0 h 4622649"/>
              <a:gd name="connsiteX2" fmla="*/ 24384600 w 24400929"/>
              <a:gd name="connsiteY2" fmla="*/ 4613822 h 4622649"/>
              <a:gd name="connsiteX3" fmla="*/ 0 w 24400929"/>
              <a:gd name="connsiteY3" fmla="*/ 4622649 h 4622649"/>
              <a:gd name="connsiteX4" fmla="*/ 0 w 24400929"/>
              <a:gd name="connsiteY4" fmla="*/ 564603 h 462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0929" h="4622649">
                <a:moveTo>
                  <a:pt x="0" y="564603"/>
                </a:moveTo>
                <a:lnTo>
                  <a:pt x="24400929" y="0"/>
                </a:lnTo>
                <a:lnTo>
                  <a:pt x="24384600" y="4613822"/>
                </a:lnTo>
                <a:lnTo>
                  <a:pt x="0" y="4622649"/>
                </a:lnTo>
                <a:lnTo>
                  <a:pt x="0" y="5646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2CAF0322-D61C-CF4A-B600-B09F14B33EE7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4B73510-C749-6646-8714-572D5F410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2362" y="4757765"/>
            <a:ext cx="1480182" cy="192253"/>
          </a:xfrm>
          <a:prstGeom prst="rect">
            <a:avLst/>
          </a:prstGeom>
        </p:spPr>
      </p:pic>
      <p:sp>
        <p:nvSpPr>
          <p:cNvPr id="19" name="Tijdelijke aanduiding voor afbeelding 4">
            <a:extLst>
              <a:ext uri="{FF2B5EF4-FFF2-40B4-BE49-F238E27FC236}">
                <a16:creationId xmlns:a16="http://schemas.microsoft.com/office/drawing/2014/main" id="{8B912102-9D25-844D-B33B-B0F1D6B4E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06357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0" name="Tijdelijke aanduiding voor afbeelding 4">
            <a:extLst>
              <a:ext uri="{FF2B5EF4-FFF2-40B4-BE49-F238E27FC236}">
                <a16:creationId xmlns:a16="http://schemas.microsoft.com/office/drawing/2014/main" id="{5C8F3EA5-AEEA-7344-9B6F-9C77511863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96616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1" name="Tijdelijke aanduiding voor afbeelding 4">
            <a:extLst>
              <a:ext uri="{FF2B5EF4-FFF2-40B4-BE49-F238E27FC236}">
                <a16:creationId xmlns:a16="http://schemas.microsoft.com/office/drawing/2014/main" id="{F05BB736-0318-6344-845F-60A1B40E2A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90250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1051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4425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23" name="Tijdelijke aanduiding voor afbeelding 4">
            <a:extLst>
              <a:ext uri="{FF2B5EF4-FFF2-40B4-BE49-F238E27FC236}">
                <a16:creationId xmlns:a16="http://schemas.microsoft.com/office/drawing/2014/main" id="{E351B884-85E2-3A42-BECE-12963E8D80A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083871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4" name="Tijdelijke aanduiding voor tekst 9">
            <a:extLst>
              <a:ext uri="{FF2B5EF4-FFF2-40B4-BE49-F238E27FC236}">
                <a16:creationId xmlns:a16="http://schemas.microsoft.com/office/drawing/2014/main" id="{62708F5E-4515-6E49-A7BD-5558A5E1E5C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701296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5" name="Tijdelijke aanduiding voor tekst 10">
            <a:extLst>
              <a:ext uri="{FF2B5EF4-FFF2-40B4-BE49-F238E27FC236}">
                <a16:creationId xmlns:a16="http://schemas.microsoft.com/office/drawing/2014/main" id="{1070DC98-7C84-C341-A3F9-3879DBA175B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01296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60056A1D-B766-0E48-A696-529D3B9810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688168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7" name="Tijdelijke aanduiding voor tekst 10">
            <a:extLst>
              <a:ext uri="{FF2B5EF4-FFF2-40B4-BE49-F238E27FC236}">
                <a16:creationId xmlns:a16="http://schemas.microsoft.com/office/drawing/2014/main" id="{2D4362DB-EF3C-C746-96A9-FC9F96F9FE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88167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92FDDA4B-9BA2-DF4C-A1BB-5E81B2A56B7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678036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34" name="Tijdelijke aanduiding voor tekst 10">
            <a:extLst>
              <a:ext uri="{FF2B5EF4-FFF2-40B4-BE49-F238E27FC236}">
                <a16:creationId xmlns:a16="http://schemas.microsoft.com/office/drawing/2014/main" id="{7FDBB1FB-5CE5-4E42-A403-C8528C2C11D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78036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DCE29C3F-41C2-4D82-9515-BE9200E20227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4A504F47-1F5D-4E2E-9FA2-E23F96B5F060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6" name="Afbeelding 35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69C77DD6-0265-43A8-B4C8-910C6E91D0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725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EKSTSLIDE (titel boven +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1" y="1361602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800095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Tekstx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9773" y="1297296"/>
            <a:ext cx="9142969" cy="3850956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0 w 24613200"/>
              <a:gd name="connsiteY0" fmla="*/ 58225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582257 h 4675608"/>
              <a:gd name="connsiteX0" fmla="*/ 0 w 24613200"/>
              <a:gd name="connsiteY0" fmla="*/ 49607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496077 h 4675608"/>
              <a:gd name="connsiteX0" fmla="*/ 21265 w 24613200"/>
              <a:gd name="connsiteY0" fmla="*/ 476926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21265 w 24613200"/>
              <a:gd name="connsiteY4" fmla="*/ 476926 h 4675608"/>
              <a:gd name="connsiteX0" fmla="*/ 119236 w 24613200"/>
              <a:gd name="connsiteY0" fmla="*/ 476926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9236 w 24613200"/>
              <a:gd name="connsiteY4" fmla="*/ 476926 h 4675608"/>
              <a:gd name="connsiteX0" fmla="*/ 0 w 24493964"/>
              <a:gd name="connsiteY0" fmla="*/ 476926 h 4675608"/>
              <a:gd name="connsiteX1" fmla="*/ 24493964 w 24493964"/>
              <a:gd name="connsiteY1" fmla="*/ 0 h 4675608"/>
              <a:gd name="connsiteX2" fmla="*/ 24493964 w 24493964"/>
              <a:gd name="connsiteY2" fmla="*/ 4675608 h 4675608"/>
              <a:gd name="connsiteX3" fmla="*/ 11392 w 24493964"/>
              <a:gd name="connsiteY3" fmla="*/ 4624140 h 4675608"/>
              <a:gd name="connsiteX4" fmla="*/ 0 w 24493964"/>
              <a:gd name="connsiteY4" fmla="*/ 476926 h 4675608"/>
              <a:gd name="connsiteX0" fmla="*/ 0 w 24493964"/>
              <a:gd name="connsiteY0" fmla="*/ 476926 h 4624140"/>
              <a:gd name="connsiteX1" fmla="*/ 24493964 w 24493964"/>
              <a:gd name="connsiteY1" fmla="*/ 0 h 4624140"/>
              <a:gd name="connsiteX2" fmla="*/ 24379664 w 24493964"/>
              <a:gd name="connsiteY2" fmla="*/ 4616787 h 4624140"/>
              <a:gd name="connsiteX3" fmla="*/ 11392 w 24493964"/>
              <a:gd name="connsiteY3" fmla="*/ 4624140 h 4624140"/>
              <a:gd name="connsiteX4" fmla="*/ 0 w 24493964"/>
              <a:gd name="connsiteY4" fmla="*/ 476926 h 4624140"/>
              <a:gd name="connsiteX0" fmla="*/ 0 w 24379664"/>
              <a:gd name="connsiteY0" fmla="*/ 476926 h 4624140"/>
              <a:gd name="connsiteX1" fmla="*/ 24330678 w 24379664"/>
              <a:gd name="connsiteY1" fmla="*/ 0 h 4624140"/>
              <a:gd name="connsiteX2" fmla="*/ 24379664 w 24379664"/>
              <a:gd name="connsiteY2" fmla="*/ 4616787 h 4624140"/>
              <a:gd name="connsiteX3" fmla="*/ 11392 w 24379664"/>
              <a:gd name="connsiteY3" fmla="*/ 4624140 h 4624140"/>
              <a:gd name="connsiteX4" fmla="*/ 0 w 24379664"/>
              <a:gd name="connsiteY4" fmla="*/ 476926 h 462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9664" h="4624140">
                <a:moveTo>
                  <a:pt x="0" y="476926"/>
                </a:moveTo>
                <a:lnTo>
                  <a:pt x="24330678" y="0"/>
                </a:lnTo>
                <a:lnTo>
                  <a:pt x="24379664" y="4616787"/>
                </a:lnTo>
                <a:lnTo>
                  <a:pt x="11392" y="4624140"/>
                </a:lnTo>
                <a:cubicBezTo>
                  <a:pt x="7595" y="3241735"/>
                  <a:pt x="3797" y="1859331"/>
                  <a:pt x="0" y="4769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2992" y="-6123"/>
            <a:ext cx="6048155" cy="514962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3347357 w 19456416"/>
              <a:gd name="connsiteY3" fmla="*/ 13716000 h 13716000"/>
              <a:gd name="connsiteX4" fmla="*/ 0 w 19456416"/>
              <a:gd name="connsiteY4" fmla="*/ 0 h 13716000"/>
              <a:gd name="connsiteX0" fmla="*/ 32657 w 16109059"/>
              <a:gd name="connsiteY0" fmla="*/ 16328 h 13716000"/>
              <a:gd name="connsiteX1" fmla="*/ 11313539 w 16109059"/>
              <a:gd name="connsiteY1" fmla="*/ 0 h 13716000"/>
              <a:gd name="connsiteX2" fmla="*/ 16109059 w 16109059"/>
              <a:gd name="connsiteY2" fmla="*/ 13716000 h 13716000"/>
              <a:gd name="connsiteX3" fmla="*/ 0 w 16109059"/>
              <a:gd name="connsiteY3" fmla="*/ 13716000 h 13716000"/>
              <a:gd name="connsiteX4" fmla="*/ 32657 w 16109059"/>
              <a:gd name="connsiteY4" fmla="*/ 16328 h 13716000"/>
              <a:gd name="connsiteX0" fmla="*/ 3142 w 16112201"/>
              <a:gd name="connsiteY0" fmla="*/ 0 h 13716000"/>
              <a:gd name="connsiteX1" fmla="*/ 11316681 w 16112201"/>
              <a:gd name="connsiteY1" fmla="*/ 0 h 13716000"/>
              <a:gd name="connsiteX2" fmla="*/ 16112201 w 16112201"/>
              <a:gd name="connsiteY2" fmla="*/ 13716000 h 13716000"/>
              <a:gd name="connsiteX3" fmla="*/ 3142 w 16112201"/>
              <a:gd name="connsiteY3" fmla="*/ 13716000 h 13716000"/>
              <a:gd name="connsiteX4" fmla="*/ 3142 w 16112201"/>
              <a:gd name="connsiteY4" fmla="*/ 0 h 13716000"/>
              <a:gd name="connsiteX0" fmla="*/ 1977 w 16127364"/>
              <a:gd name="connsiteY0" fmla="*/ 0 h 13732329"/>
              <a:gd name="connsiteX1" fmla="*/ 11331844 w 16127364"/>
              <a:gd name="connsiteY1" fmla="*/ 16329 h 13732329"/>
              <a:gd name="connsiteX2" fmla="*/ 16127364 w 16127364"/>
              <a:gd name="connsiteY2" fmla="*/ 13732329 h 13732329"/>
              <a:gd name="connsiteX3" fmla="*/ 18305 w 16127364"/>
              <a:gd name="connsiteY3" fmla="*/ 13732329 h 13732329"/>
              <a:gd name="connsiteX4" fmla="*/ 1977 w 16127364"/>
              <a:gd name="connsiteY4" fmla="*/ 0 h 137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7364" h="13732329">
                <a:moveTo>
                  <a:pt x="1977" y="0"/>
                </a:moveTo>
                <a:lnTo>
                  <a:pt x="11331844" y="16329"/>
                </a:lnTo>
                <a:lnTo>
                  <a:pt x="16127364" y="13732329"/>
                </a:lnTo>
                <a:lnTo>
                  <a:pt x="18305" y="13732329"/>
                </a:lnTo>
                <a:cubicBezTo>
                  <a:pt x="29191" y="9165772"/>
                  <a:pt x="-8909" y="4566557"/>
                  <a:pt x="1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4B8B8B8F-91EC-4042-AFC6-5594D521AF94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4B73510-C749-6646-8714-572D5F410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2362" y="4757765"/>
            <a:ext cx="1480182" cy="192253"/>
          </a:xfrm>
          <a:prstGeom prst="rect">
            <a:avLst/>
          </a:prstGeom>
        </p:spPr>
      </p:pic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4426" y="2259751"/>
            <a:ext cx="3745144" cy="145018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625" cap="none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96132" y="2473416"/>
            <a:ext cx="3745144" cy="129848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A1284B5-177D-4C8B-9C22-3785B1C6A2DC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A87047E5-2F6E-499E-9D81-69298513C5E9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Afbeelding 18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F83B82DF-4BA3-4B5D-AD8D-E3340210B9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9833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1" y="0"/>
            <a:ext cx="7296631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6416" h="13716000">
                <a:moveTo>
                  <a:pt x="0" y="0"/>
                </a:moveTo>
                <a:lnTo>
                  <a:pt x="14660896" y="0"/>
                </a:lnTo>
                <a:lnTo>
                  <a:pt x="19456416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675" y="876150"/>
            <a:ext cx="5707119" cy="2536588"/>
          </a:xfrm>
        </p:spPr>
        <p:txBody>
          <a:bodyPr lIns="0" tIns="0" rIns="0" bIns="0" anchor="t" anchorCtr="0">
            <a:noAutofit/>
          </a:bodyPr>
          <a:lstStyle>
            <a:lvl1pPr algn="l">
              <a:defRPr sz="63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F2F196-C7EA-0941-9427-00F2502C1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223" y="923927"/>
            <a:ext cx="2333777" cy="904875"/>
          </a:xfrm>
          <a:prstGeom prst="rect">
            <a:avLst/>
          </a:prstGeom>
        </p:spPr>
      </p:pic>
      <p:pic>
        <p:nvPicPr>
          <p:cNvPr id="8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B95D3E6-C6F7-4E32-A945-8686F04944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136" y="4427845"/>
            <a:ext cx="104456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18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3/4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FD681E3-6BB9-AF4D-A47A-8B3FC847156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7D4D028-051C-0947-AA9A-D48ECFAAB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657863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46D8702-2A00-8145-954A-A6197CAAC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917" y="1152762"/>
            <a:ext cx="5320331" cy="17907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Clr>
                <a:schemeClr val="bg1"/>
              </a:buClr>
              <a:buNone/>
              <a:defRPr sz="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34C2F9E-77E3-8B45-8E0E-8C2A4550E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917" y="3085067"/>
            <a:ext cx="5320331" cy="72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 typeface="Arial" charset="0"/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nl-NL"/>
              <a:t>Klik om de ondertitelstijl van het model te bewerken</a:t>
            </a:r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DD46338-85E2-4846-AA83-F0A22EC999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0917" y="4340506"/>
            <a:ext cx="2988919" cy="454834"/>
          </a:xfrm>
          <a:prstGeom prst="rect">
            <a:avLst/>
          </a:prstGeom>
        </p:spPr>
      </p:pic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047F8A88-5636-C34D-B831-2EE7302C2F2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684929" y="759222"/>
            <a:ext cx="2459071" cy="93068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Tx/>
              <a:buFont typeface="LucidaGrande" panose="020B0600040502020204" pitchFamily="34" charset="0"/>
              <a:buNone/>
              <a:defRPr sz="16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LucidaGrande" panose="020B0600040502020204" pitchFamily="34" charset="0"/>
              <a:buChar char="‣"/>
              <a:defRPr sz="1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4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LucidaGrande" panose="020B0600040502020204" pitchFamily="34" charset="0"/>
              <a:buChar char="‣"/>
              <a:defRPr sz="1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2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LucidaGrande" panose="020B0600040502020204" pitchFamily="34" charset="0"/>
              <a:buChar char="‣"/>
              <a:defRPr sz="135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0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LucidaGrande" panose="020B0600040502020204" pitchFamily="34" charset="0"/>
              <a:buChar char="‣"/>
              <a:defRPr sz="135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593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3049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6515242-2B04-E14F-B2B7-8760B5EF9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917" y="851820"/>
            <a:ext cx="7241993" cy="17907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216000" indent="-216000" algn="l">
              <a:lnSpc>
                <a:spcPct val="70000"/>
              </a:lnSpc>
              <a:buClr>
                <a:schemeClr val="bg1"/>
              </a:buClr>
              <a:defRPr sz="3200" b="1">
                <a:solidFill>
                  <a:srgbClr val="009B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56F1216-8EB9-A84B-A1BF-2204B1590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917" y="2830422"/>
            <a:ext cx="5945629" cy="72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>
                <a:solidFill>
                  <a:srgbClr val="009B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83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links,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260CCC2-11BA-B04E-A6CF-1182F0AB76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0919" y="1182530"/>
            <a:ext cx="3704400" cy="31529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NL"/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032B17D3-1D8D-B54D-8B3D-C6C165AC82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2552" y="1182530"/>
            <a:ext cx="4065186" cy="31529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180000" indent="-180000">
              <a:buClr>
                <a:srgbClr val="2F2F2E"/>
              </a:buClr>
              <a:buFont typeface="LucidaGrande" panose="020B0600040502020204" pitchFamily="34" charset="0"/>
              <a:buChar char="‣"/>
              <a:defRPr sz="1800" b="1">
                <a:solidFill>
                  <a:srgbClr val="2F2F2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60000" indent="-180000">
              <a:buFont typeface="LucidaGrande" panose="020B0600040502020204" pitchFamily="34" charset="0"/>
              <a:buChar char="‣"/>
              <a:defRPr sz="1600" b="0">
                <a:solidFill>
                  <a:srgbClr val="2F2F2E"/>
                </a:solidFill>
              </a:defRPr>
            </a:lvl2pPr>
            <a:lvl3pPr marL="540000" indent="-180000">
              <a:buFont typeface="LucidaGrande" panose="020B0600040502020204" pitchFamily="34" charset="0"/>
              <a:buChar char="‣"/>
              <a:defRPr sz="1400" b="0">
                <a:solidFill>
                  <a:srgbClr val="2F2F2E"/>
                </a:solidFill>
              </a:defRPr>
            </a:lvl3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9DC8E09-1F25-9E4A-8319-C93E62ADF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555623"/>
            <a:ext cx="7995338" cy="54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80000" indent="-180000" algn="l">
              <a:lnSpc>
                <a:spcPct val="70000"/>
              </a:lnSpc>
              <a:buClr>
                <a:srgbClr val="59C1D3"/>
              </a:buClr>
              <a:defRPr sz="3200" b="1">
                <a:solidFill>
                  <a:srgbClr val="009B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32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731">
          <p15:clr>
            <a:srgbClr val="FBAE40"/>
          </p15:clr>
        </p15:guide>
        <p15:guide id="4" orient="horz" pos="255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,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260CCC2-11BA-B04E-A6CF-1182F0AB76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60925" y="1182529"/>
            <a:ext cx="3706813" cy="31529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l-NL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032B17D3-1D8D-B54D-8B3D-C6C165AC82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400" y="1182530"/>
            <a:ext cx="4022749" cy="31529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180000" marR="0" indent="-1800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60000" marR="0" indent="-18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 sz="1400" b="0">
                <a:solidFill>
                  <a:srgbClr val="000000"/>
                </a:solidFill>
              </a:defRPr>
            </a:lvl2pPr>
            <a:lvl3pPr marL="540000" marR="0" indent="-18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 sz="1200" b="0">
                <a:solidFill>
                  <a:srgbClr val="000000"/>
                </a:solidFill>
              </a:defRPr>
            </a:lvl3pPr>
          </a:lstStyle>
          <a:p>
            <a:pPr marL="180000" marR="0" lvl="0" indent="-1800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Tekststijl van het model bewerken</a:t>
            </a:r>
          </a:p>
          <a:p>
            <a:pPr marL="360000" marR="0" lvl="1" indent="-18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Tweede niveau</a:t>
            </a:r>
          </a:p>
          <a:p>
            <a:pPr marL="540000" marR="0" lvl="2" indent="-18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Derde niveau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DC8E09-1F25-9E4A-8319-C93E62ADF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555623"/>
            <a:ext cx="7995338" cy="54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80000" indent="-180000" algn="l">
              <a:lnSpc>
                <a:spcPct val="70000"/>
              </a:lnSpc>
              <a:buClr>
                <a:srgbClr val="59C1D3"/>
              </a:buClr>
              <a:defRPr sz="3200" b="1">
                <a:solidFill>
                  <a:srgbClr val="009B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26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731">
          <p15:clr>
            <a:srgbClr val="FBAE40"/>
          </p15:clr>
        </p15:guide>
        <p15:guide id="4" orient="horz" pos="255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032B17D3-1D8D-B54D-8B3D-C6C165AC82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400" y="1182530"/>
            <a:ext cx="7995338" cy="31529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180000" marR="0" indent="-1800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60000" marR="0" indent="-18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 sz="1400" b="0">
                <a:solidFill>
                  <a:srgbClr val="000000"/>
                </a:solidFill>
              </a:defRPr>
            </a:lvl2pPr>
            <a:lvl3pPr marL="540000" marR="0" indent="-18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 sz="1200" b="0">
                <a:solidFill>
                  <a:srgbClr val="000000"/>
                </a:solidFill>
              </a:defRPr>
            </a:lvl3pPr>
          </a:lstStyle>
          <a:p>
            <a:pPr marL="180000" marR="0" lvl="0" indent="-1800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Tekststijl van het model bewerken</a:t>
            </a:r>
          </a:p>
          <a:p>
            <a:pPr marL="360000" marR="0" lvl="1" indent="-18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Tweede niveau</a:t>
            </a:r>
          </a:p>
          <a:p>
            <a:pPr marL="540000" marR="0" lvl="2" indent="-18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Derde niveau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DC8E09-1F25-9E4A-8319-C93E62ADF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555623"/>
            <a:ext cx="7995338" cy="54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80000" indent="-180000" algn="l">
              <a:lnSpc>
                <a:spcPct val="70000"/>
              </a:lnSpc>
              <a:buClr>
                <a:srgbClr val="59C1D3"/>
              </a:buClr>
              <a:defRPr sz="3200" b="1">
                <a:solidFill>
                  <a:srgbClr val="009B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18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731">
          <p15:clr>
            <a:srgbClr val="FBAE40"/>
          </p15:clr>
        </p15:guide>
        <p15:guide id="4" orient="horz" pos="255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9DC8E09-1F25-9E4A-8319-C93E62ADF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555623"/>
            <a:ext cx="7995338" cy="54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80000" indent="-180000" algn="l">
              <a:lnSpc>
                <a:spcPct val="70000"/>
              </a:lnSpc>
              <a:buClr>
                <a:srgbClr val="59C1D3"/>
              </a:buClr>
              <a:defRPr sz="3200" b="1">
                <a:solidFill>
                  <a:srgbClr val="009B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4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4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731">
          <p15:clr>
            <a:srgbClr val="FBAE40"/>
          </p15:clr>
        </p15:guide>
        <p15:guide id="4" orient="horz" pos="255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BE3A529-D635-C941-B5E2-36A950B626C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F53DA26-115D-424D-8283-ABA03CAE1C23}"/>
              </a:ext>
            </a:extLst>
          </p:cNvPr>
          <p:cNvSpPr>
            <a:spLocks noGrp="1" noChangeAspect="1"/>
          </p:cNvSpPr>
          <p:nvPr>
            <p:ph type="body" sz="quarter" idx="10"/>
          </p:nvPr>
        </p:nvSpPr>
        <p:spPr>
          <a:xfrm>
            <a:off x="2412000" y="411750"/>
            <a:ext cx="4320000" cy="4320000"/>
          </a:xfrm>
          <a:prstGeom prst="diamond">
            <a:avLst/>
          </a:prstGeom>
          <a:ln w="38100">
            <a:solidFill>
              <a:srgbClr val="3FCFD5"/>
            </a:solidFill>
          </a:ln>
        </p:spPr>
        <p:txBody>
          <a:bodyPr wrap="none" lIns="0" tIns="0" rIns="0" bIns="0" anchor="ctr" anchorCtr="1">
            <a:normAutofit/>
          </a:bodyPr>
          <a:lstStyle>
            <a:lvl1pPr marL="0" indent="0" algn="ctr">
              <a:buNone/>
              <a:defRPr sz="2200" b="1" cap="all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DD46338-85E2-4846-AA83-F0A22EC99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2257" y="4762800"/>
            <a:ext cx="2008631" cy="30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4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BE3A529-D635-C941-B5E2-36A950B626C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F53DA26-115D-424D-8283-ABA03CAE1C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600" y="1180800"/>
            <a:ext cx="8002800" cy="2865600"/>
          </a:xfrm>
          <a:prstGeom prst="rect">
            <a:avLst/>
          </a:prstGeom>
          <a:ln w="38100">
            <a:noFill/>
          </a:ln>
        </p:spPr>
        <p:txBody>
          <a:bodyPr wrap="none" lIns="0" tIns="0" rIns="0" bIns="0" anchor="t" anchorCtr="0">
            <a:normAutofit/>
          </a:bodyPr>
          <a:lstStyle>
            <a:lvl1pPr marL="0" indent="0" algn="l">
              <a:buNone/>
              <a:defRPr sz="2500" b="1" cap="all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DD46338-85E2-4846-AA83-F0A22EC99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2257" y="4762800"/>
            <a:ext cx="2008631" cy="30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4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EKSTLIDE (tekst links + beeld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572001" y="1361602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2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9572009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_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52900BF2-005F-D044-B181-C62DA8734ED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0F226D0F-38DD-D941-9C46-757EFC7EF6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34AF464B-FC16-6B4C-8AC5-FD2359059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917" y="1676400"/>
            <a:ext cx="6938491" cy="17907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16000" indent="-216000" algn="l">
              <a:lnSpc>
                <a:spcPct val="70000"/>
              </a:lnSpc>
              <a:buClr>
                <a:schemeClr val="bg1"/>
              </a:buClr>
              <a:defRPr sz="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047F8A88-5636-C34D-B831-2EE7302C2F2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70917" y="759222"/>
            <a:ext cx="2459071" cy="9306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Tx/>
              <a:buFont typeface="LucidaGrande" panose="020B0600040502020204" pitchFamily="34" charset="0"/>
              <a:buNone/>
              <a:defRPr sz="16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LucidaGrande" panose="020B0600040502020204" pitchFamily="34" charset="0"/>
              <a:buChar char="‣"/>
              <a:defRPr sz="1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4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LucidaGrande" panose="020B0600040502020204" pitchFamily="34" charset="0"/>
              <a:buChar char="‣"/>
              <a:defRPr sz="1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2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LucidaGrande" panose="020B0600040502020204" pitchFamily="34" charset="0"/>
              <a:buChar char="‣"/>
              <a:defRPr sz="135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0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LucidaGrande" panose="020B0600040502020204" pitchFamily="34" charset="0"/>
              <a:buChar char="‣"/>
              <a:defRPr sz="135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DD46338-85E2-4846-AA83-F0A22EC999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0917" y="4340506"/>
            <a:ext cx="2988919" cy="45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3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7_AFBEELD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360000"/>
            <a:ext cx="8292387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t" anchorCtr="0">
            <a:normAutofit/>
          </a:bodyPr>
          <a:lstStyle>
            <a:lvl1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n-lt"/>
                <a:ea typeface="+mj-ea"/>
                <a:cs typeface="+mj-cs"/>
                <a:sym typeface="Calibri"/>
              </a:defRPr>
            </a:lvl1pPr>
            <a:lvl2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nl-BE" err="1"/>
              <a:t>Calibri</a:t>
            </a:r>
            <a:r>
              <a:rPr lang="nl-BE"/>
              <a:t>, groen, 32 </a:t>
            </a:r>
            <a:r>
              <a:rPr lang="nl-BE" err="1"/>
              <a:t>pt</a:t>
            </a:r>
            <a:r>
              <a:rPr lang="nl-BE"/>
              <a:t>, </a:t>
            </a:r>
            <a:r>
              <a:rPr lang="nl-BE" err="1"/>
              <a:t>bold</a:t>
            </a:r>
            <a:r>
              <a:rPr lang="nl-BE"/>
              <a:t>, bovenaan gelijnd</a:t>
            </a:r>
            <a:endParaRPr lang="en-US"/>
          </a:p>
        </p:txBody>
      </p:sp>
      <p:sp>
        <p:nvSpPr>
          <p:cNvPr id="4" name="Tijdelijke aanduiding voor afbeelding 18">
            <a:extLst>
              <a:ext uri="{FF2B5EF4-FFF2-40B4-BE49-F238E27FC236}">
                <a16:creationId xmlns:a16="http://schemas.microsoft.com/office/drawing/2014/main" id="{5485FBFB-D710-4815-B82F-C25F986907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4611" cy="4949250"/>
          </a:xfrm>
          <a:custGeom>
            <a:avLst/>
            <a:gdLst>
              <a:gd name="connsiteX0" fmla="*/ 0 w 9144000"/>
              <a:gd name="connsiteY0" fmla="*/ 0 h 4949250"/>
              <a:gd name="connsiteX1" fmla="*/ 9144000 w 9144000"/>
              <a:gd name="connsiteY1" fmla="*/ 0 h 4949250"/>
              <a:gd name="connsiteX2" fmla="*/ 9144000 w 9144000"/>
              <a:gd name="connsiteY2" fmla="*/ 4629934 h 4949250"/>
              <a:gd name="connsiteX3" fmla="*/ 0 w 9144000"/>
              <a:gd name="connsiteY3" fmla="*/ 494925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567"/>
              <a:gd name="connsiteY0" fmla="*/ 0 h 4949250"/>
              <a:gd name="connsiteX1" fmla="*/ 9144000 w 9150567"/>
              <a:gd name="connsiteY1" fmla="*/ 0 h 4949250"/>
              <a:gd name="connsiteX2" fmla="*/ 9150350 w 9150567"/>
              <a:gd name="connsiteY2" fmla="*/ 4591834 h 4949250"/>
              <a:gd name="connsiteX3" fmla="*/ 0 w 9150567"/>
              <a:gd name="connsiteY3" fmla="*/ 4949250 h 4949250"/>
              <a:gd name="connsiteX4" fmla="*/ 0 w 9150567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71248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44611"/>
              <a:gd name="connsiteY0" fmla="*/ 0 h 4949250"/>
              <a:gd name="connsiteX1" fmla="*/ 9144000 w 9144611"/>
              <a:gd name="connsiteY1" fmla="*/ 0 h 4949250"/>
              <a:gd name="connsiteX2" fmla="*/ 9144000 w 9144611"/>
              <a:gd name="connsiteY2" fmla="*/ 4579134 h 4949250"/>
              <a:gd name="connsiteX3" fmla="*/ 0 w 9144611"/>
              <a:gd name="connsiteY3" fmla="*/ 4949250 h 4949250"/>
              <a:gd name="connsiteX4" fmla="*/ 0 w 9144611"/>
              <a:gd name="connsiteY4" fmla="*/ 0 h 49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611" h="4949250">
                <a:moveTo>
                  <a:pt x="0" y="0"/>
                </a:moveTo>
                <a:lnTo>
                  <a:pt x="9144000" y="0"/>
                </a:lnTo>
                <a:cubicBezTo>
                  <a:pt x="9146117" y="1530611"/>
                  <a:pt x="9141883" y="3048523"/>
                  <a:pt x="9144000" y="4579134"/>
                </a:cubicBezTo>
                <a:lnTo>
                  <a:pt x="0" y="494925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033DE786-7598-4D99-BECE-183B834BB88E}"/>
              </a:ext>
            </a:extLst>
          </p:cNvPr>
          <p:cNvGrpSpPr/>
          <p:nvPr userDrawn="1"/>
        </p:nvGrpSpPr>
        <p:grpSpPr>
          <a:xfrm>
            <a:off x="-1" y="4565270"/>
            <a:ext cx="9150030" cy="578233"/>
            <a:chOff x="0" y="0"/>
            <a:chExt cx="9150029" cy="578232"/>
          </a:xfrm>
        </p:grpSpPr>
        <p:sp>
          <p:nvSpPr>
            <p:cNvPr id="6" name="Handmatige invoer 1">
              <a:extLst>
                <a:ext uri="{FF2B5EF4-FFF2-40B4-BE49-F238E27FC236}">
                  <a16:creationId xmlns:a16="http://schemas.microsoft.com/office/drawing/2014/main" id="{569C7251-00DC-476A-A363-4D5F1CEC482E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7" name="Afbeelding 8" descr="Afbeelding 8">
              <a:extLst>
                <a:ext uri="{FF2B5EF4-FFF2-40B4-BE49-F238E27FC236}">
                  <a16:creationId xmlns:a16="http://schemas.microsoft.com/office/drawing/2014/main" id="{3EF265D7-CBB9-4239-A38B-1B9B7304C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681518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_3/4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pic>
        <p:nvPicPr>
          <p:cNvPr id="15" name="Afbeelding 4" descr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657864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570917" y="1152763"/>
            <a:ext cx="5320333" cy="17907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0917" y="3085067"/>
            <a:ext cx="5320333" cy="7200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rgbClr val="FFFFFF"/>
                </a:solidFill>
              </a:defRPr>
            </a:lvl1pPr>
            <a:lvl2pPr marL="0" indent="342892">
              <a:buSzTx/>
              <a:buFontTx/>
              <a:buNone/>
              <a:defRPr sz="1400" b="0">
                <a:solidFill>
                  <a:srgbClr val="FFFFFF"/>
                </a:solidFill>
              </a:defRPr>
            </a:lvl2pPr>
            <a:lvl3pPr marL="0" indent="685783">
              <a:buSzTx/>
              <a:buFontTx/>
              <a:buNone/>
              <a:defRPr sz="1400" b="0">
                <a:solidFill>
                  <a:srgbClr val="FFFFFF"/>
                </a:solidFill>
              </a:defRPr>
            </a:lvl3pPr>
            <a:lvl4pPr marL="0" indent="1028675">
              <a:buSzTx/>
              <a:buFontTx/>
              <a:buNone/>
              <a:defRPr sz="1400" b="0">
                <a:solidFill>
                  <a:srgbClr val="FFFFFF"/>
                </a:solidFill>
              </a:defRPr>
            </a:lvl4pPr>
            <a:lvl5pPr marL="0" indent="1371566">
              <a:buSzTx/>
              <a:buFontTx/>
              <a:buNone/>
              <a:defRPr sz="1400" b="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8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16" y="4340505"/>
            <a:ext cx="2988920" cy="4548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" name="Tijdelijke aanduiding voor tekst 4"/>
          <p:cNvGrpSpPr/>
          <p:nvPr/>
        </p:nvGrpSpPr>
        <p:grpSpPr>
          <a:xfrm>
            <a:off x="6684929" y="759223"/>
            <a:ext cx="2459074" cy="930683"/>
            <a:chOff x="-1" y="0"/>
            <a:chExt cx="2459073" cy="930681"/>
          </a:xfrm>
        </p:grpSpPr>
        <p:sp>
          <p:nvSpPr>
            <p:cNvPr id="19" name="Rectangle"/>
            <p:cNvSpPr/>
            <p:nvPr/>
          </p:nvSpPr>
          <p:spPr>
            <a:xfrm>
              <a:off x="-1" y="0"/>
              <a:ext cx="2459073" cy="930681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700"/>
                </a:spcBef>
                <a:defRPr sz="1600">
                  <a:solidFill>
                    <a:srgbClr val="000000"/>
                  </a:solidFill>
                </a:defRPr>
              </a:pPr>
              <a:endParaRPr sz="1600"/>
            </a:p>
          </p:txBody>
        </p:sp>
        <p:sp>
          <p:nvSpPr>
            <p:cNvPr id="20" name="Text"/>
            <p:cNvSpPr txBox="1"/>
            <p:nvPr/>
          </p:nvSpPr>
          <p:spPr>
            <a:xfrm>
              <a:off x="-1" y="0"/>
              <a:ext cx="2459073" cy="3139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700"/>
                </a:spcBef>
                <a:defRPr sz="1600">
                  <a:solidFill>
                    <a:srgbClr val="000000"/>
                  </a:solidFill>
                </a:defRPr>
              </a:lvl1pPr>
            </a:lstStyle>
            <a:p>
              <a:r>
                <a:rPr sz="160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562621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dia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360000" y="851821"/>
            <a:ext cx="7241994" cy="1790701"/>
          </a:xfrm>
          <a:prstGeom prst="rect">
            <a:avLst/>
          </a:prstGeom>
        </p:spPr>
        <p:txBody>
          <a:bodyPr anchor="b"/>
          <a:lstStyle>
            <a:lvl1pPr marL="215993" indent="-215993"/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0001" y="2830422"/>
            <a:ext cx="5945630" cy="720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</a:defRPr>
            </a:lvl1pPr>
            <a:lvl2pPr marL="0" indent="342892">
              <a:buSzTx/>
              <a:buFontTx/>
              <a:buNone/>
              <a:defRPr sz="1800" b="0">
                <a:solidFill>
                  <a:srgbClr val="009B48"/>
                </a:solidFill>
              </a:defRPr>
            </a:lvl2pPr>
            <a:lvl3pPr marL="0" indent="685783">
              <a:buSzTx/>
              <a:buFontTx/>
              <a:buNone/>
              <a:defRPr b="0">
                <a:solidFill>
                  <a:srgbClr val="009B48"/>
                </a:solidFill>
              </a:defRPr>
            </a:lvl3pPr>
            <a:lvl4pPr marL="0" indent="1028675">
              <a:buSzTx/>
              <a:buFontTx/>
              <a:buNone/>
              <a:defRPr sz="1400" b="0">
                <a:solidFill>
                  <a:srgbClr val="009B48"/>
                </a:solidFill>
              </a:defRPr>
            </a:lvl4pPr>
            <a:lvl5pPr marL="0" indent="1371566">
              <a:buSzTx/>
              <a:buFontTx/>
              <a:buNone/>
              <a:defRPr sz="1200" b="0">
                <a:solidFill>
                  <a:srgbClr val="009B4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78764253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xfrm>
            <a:off x="360000" y="1260001"/>
            <a:ext cx="7995340" cy="315293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60000" y="360000"/>
            <a:ext cx="7995340" cy="54000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12685176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59999" y="360000"/>
            <a:ext cx="8545461" cy="689573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97993960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hthoek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7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sp>
        <p:nvSpPr>
          <p:cNvPr id="86" name="Body Level One…"/>
          <p:cNvSpPr txBox="1">
            <a:spLocks noGrp="1"/>
          </p:cNvSpPr>
          <p:nvPr>
            <p:ph type="body" idx="1"/>
          </p:nvPr>
        </p:nvSpPr>
        <p:spPr>
          <a:xfrm>
            <a:off x="570600" y="1180801"/>
            <a:ext cx="8002800" cy="28656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 b="1" cap="all">
                <a:solidFill>
                  <a:srgbClr val="FFFFFF"/>
                </a:solidFill>
              </a:defRPr>
            </a:lvl1pPr>
            <a:lvl2pPr marL="461237" indent="-281242">
              <a:buFontTx/>
              <a:defRPr sz="2500" b="0" cap="all">
                <a:solidFill>
                  <a:srgbClr val="FFFFFF"/>
                </a:solidFill>
              </a:defRPr>
            </a:lvl2pPr>
            <a:lvl3pPr marL="681411" indent="-321420">
              <a:buFontTx/>
              <a:defRPr sz="2500" b="0" cap="all">
                <a:solidFill>
                  <a:srgbClr val="FFFFFF"/>
                </a:solidFill>
              </a:defRPr>
            </a:lvl3pPr>
            <a:lvl4pPr marL="886131" indent="-346145">
              <a:buFontTx/>
              <a:defRPr sz="2500" b="0" cap="all">
                <a:solidFill>
                  <a:srgbClr val="FFFFFF"/>
                </a:solidFill>
              </a:defRPr>
            </a:lvl4pPr>
            <a:lvl5pPr marL="1066127" indent="-346145">
              <a:buFontTx/>
              <a:defRPr sz="2500" b="0" cap="all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7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257" y="4762800"/>
            <a:ext cx="2008632" cy="3056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3273284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hthoek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7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pic>
        <p:nvPicPr>
          <p:cNvPr id="77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257" y="4762800"/>
            <a:ext cx="2008632" cy="3056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501495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Leeg (beeldvulle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hthoek 6"/>
          <p:cNvSpPr/>
          <p:nvPr/>
        </p:nvSpPr>
        <p:spPr>
          <a:xfrm>
            <a:off x="1" y="-1"/>
            <a:ext cx="288002" cy="5170502"/>
          </a:xfrm>
          <a:prstGeom prst="rect">
            <a:avLst/>
          </a:prstGeom>
          <a:solidFill>
            <a:srgbClr val="009B48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72205609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B2A3-487D-4368-BAA3-529B01D04815}" type="datetimeFigureOut">
              <a:rPr lang="nl-BE" smtClean="0"/>
              <a:t>18/07/2025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187203" y="4628764"/>
            <a:ext cx="365997" cy="276999"/>
          </a:xfrm>
        </p:spPr>
        <p:txBody>
          <a:bodyPr/>
          <a:lstStyle/>
          <a:p>
            <a:fld id="{2257EF44-F403-47CC-8536-C98D63FF62F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285379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TEKSTLIDE (tekst rechts + beeld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03030" y="1361602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32152" y="1361602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9208729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723605" y="4791197"/>
            <a:ext cx="360997" cy="207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7A8E81C8-8AC5-43A0-8109-79A03990D536}" type="slidenum">
              <a:rPr lang="nl-BE" kern="1200" smtClean="0">
                <a:solidFill>
                  <a:srgbClr val="000000"/>
                </a:solidFill>
                <a:latin typeface="Arial" charset="0"/>
                <a:ea typeface="ＭＳ Ｐゴシック"/>
              </a:rPr>
              <a:pPr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BE" kern="120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47831425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1" y="718457"/>
            <a:ext cx="7180484" cy="465705"/>
          </a:xfrm>
        </p:spPr>
        <p:txBody>
          <a:bodyPr>
            <a:spAutoFit/>
          </a:bodyPr>
          <a:lstStyle>
            <a:lvl1pPr algn="l">
              <a:lnSpc>
                <a:spcPct val="150000"/>
              </a:lnSpc>
              <a:defRPr sz="2250">
                <a:solidFill>
                  <a:srgbClr val="711371"/>
                </a:solidFill>
              </a:defRPr>
            </a:lvl1pPr>
          </a:lstStyle>
          <a:p>
            <a:r>
              <a:rPr lang="en-US" err="1"/>
              <a:t>Hoofdtitel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329930"/>
            <a:ext cx="7200900" cy="3132535"/>
          </a:xfrm>
        </p:spPr>
        <p:txBody>
          <a:bodyPr lIns="0">
            <a:normAutofit/>
          </a:bodyPr>
          <a:lstStyle>
            <a:lvl1pPr marL="102868" indent="0">
              <a:lnSpc>
                <a:spcPct val="150000"/>
              </a:lnSpc>
              <a:buClr>
                <a:schemeClr val="tx1">
                  <a:lumMod val="50000"/>
                </a:schemeClr>
              </a:buClr>
              <a:buFont typeface="Verdana" pitchFamily="34" charset="0"/>
              <a:buNone/>
              <a:defRPr sz="1050" b="0" baseline="0">
                <a:solidFill>
                  <a:srgbClr val="7F7F7F"/>
                </a:solidFill>
                <a:latin typeface="+mn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nl-BE"/>
              <a:t>Tekst</a:t>
            </a:r>
          </a:p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0829704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ekst links,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jdelijke aanduiding voor afbeelding 8"/>
          <p:cNvSpPr>
            <a:spLocks noGrp="1"/>
          </p:cNvSpPr>
          <p:nvPr>
            <p:ph type="pic" sz="half" idx="13"/>
          </p:nvPr>
        </p:nvSpPr>
        <p:spPr>
          <a:xfrm>
            <a:off x="4860926" y="1182528"/>
            <a:ext cx="3706813" cy="3152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60001" y="1260001"/>
            <a:ext cx="4022751" cy="315293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60001" y="360000"/>
            <a:ext cx="8207738" cy="73728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3468079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843808" y="4299942"/>
            <a:ext cx="5886654" cy="486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797219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kst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1" y="796074"/>
            <a:ext cx="7180484" cy="310470"/>
          </a:xfrm>
        </p:spPr>
        <p:txBody>
          <a:bodyPr>
            <a:spAutoFit/>
          </a:bodyPr>
          <a:lstStyle>
            <a:lvl1pPr algn="l">
              <a:lnSpc>
                <a:spcPct val="150000"/>
              </a:lnSpc>
              <a:defRPr sz="1500">
                <a:solidFill>
                  <a:srgbClr val="711371"/>
                </a:solidFill>
              </a:defRPr>
            </a:lvl1pPr>
          </a:lstStyle>
          <a:p>
            <a:r>
              <a:rPr lang="en-US" err="1"/>
              <a:t>Subtitel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275160"/>
            <a:ext cx="7200900" cy="3187304"/>
          </a:xfrm>
        </p:spPr>
        <p:txBody>
          <a:bodyPr lIns="0">
            <a:normAutofit/>
          </a:bodyPr>
          <a:lstStyle>
            <a:lvl1pPr marL="102870" indent="0">
              <a:lnSpc>
                <a:spcPct val="150000"/>
              </a:lnSpc>
              <a:buClr>
                <a:schemeClr val="tx1">
                  <a:lumMod val="50000"/>
                </a:schemeClr>
              </a:buClr>
              <a:buFont typeface="Verdana" pitchFamily="34" charset="0"/>
              <a:buNone/>
              <a:defRPr sz="1050" b="0" baseline="0">
                <a:solidFill>
                  <a:srgbClr val="7F7F7F"/>
                </a:solidFill>
                <a:latin typeface="+mn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nl-BE"/>
              <a:t>Tekst</a:t>
            </a:r>
          </a:p>
          <a:p>
            <a:pPr lvl="0"/>
            <a:endParaRPr lang="nl-BE"/>
          </a:p>
        </p:txBody>
      </p:sp>
      <p:sp>
        <p:nvSpPr>
          <p:cNvPr id="4" name="Rechthoek 3"/>
          <p:cNvSpPr/>
          <p:nvPr userDrawn="1"/>
        </p:nvSpPr>
        <p:spPr>
          <a:xfrm>
            <a:off x="0" y="0"/>
            <a:ext cx="9144000" cy="2494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5" name="Rechthoek 4"/>
          <p:cNvSpPr/>
          <p:nvPr userDrawn="1"/>
        </p:nvSpPr>
        <p:spPr>
          <a:xfrm>
            <a:off x="3059832" y="4299942"/>
            <a:ext cx="5615608" cy="4707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69564076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843808" y="4299942"/>
            <a:ext cx="5886654" cy="486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E9A4A51D-AFC4-41D1-8CC9-B17B95E55AE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3409031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1" y="718457"/>
            <a:ext cx="7180484" cy="465705"/>
          </a:xfrm>
        </p:spPr>
        <p:txBody>
          <a:bodyPr lIns="90000">
            <a:spAutoFit/>
          </a:bodyPr>
          <a:lstStyle>
            <a:lvl1pPr algn="l">
              <a:lnSpc>
                <a:spcPct val="150000"/>
              </a:lnSpc>
              <a:defRPr sz="2250">
                <a:solidFill>
                  <a:srgbClr val="711371"/>
                </a:solidFill>
              </a:defRPr>
            </a:lvl1pPr>
          </a:lstStyle>
          <a:p>
            <a:r>
              <a:rPr lang="en-US" err="1"/>
              <a:t>Hoofdtitel</a:t>
            </a:r>
            <a:endParaRPr lang="nl-B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1329929"/>
            <a:ext cx="7200901" cy="539353"/>
          </a:xfrm>
        </p:spPr>
        <p:txBody>
          <a:bodyPr lIns="0">
            <a:normAutofit/>
          </a:bodyPr>
          <a:lstStyle>
            <a:lvl1pPr marL="102870" indent="0">
              <a:buNone/>
              <a:defRPr sz="1500" b="1" i="0" baseline="0">
                <a:solidFill>
                  <a:srgbClr val="711371"/>
                </a:solidFill>
                <a:latin typeface="+mj-lt"/>
              </a:defRPr>
            </a:lvl1pPr>
          </a:lstStyle>
          <a:p>
            <a:pPr lvl="0"/>
            <a:r>
              <a:rPr lang="nl-BE"/>
              <a:t>Subtitel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977629"/>
            <a:ext cx="7200900" cy="2484834"/>
          </a:xfrm>
        </p:spPr>
        <p:txBody>
          <a:bodyPr lIns="0">
            <a:normAutofit/>
          </a:bodyPr>
          <a:lstStyle>
            <a:lvl1pPr marL="102870" indent="0">
              <a:lnSpc>
                <a:spcPct val="150000"/>
              </a:lnSpc>
              <a:buNone/>
              <a:defRPr sz="1050" b="0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nl-BE"/>
              <a:t>Tekst</a:t>
            </a:r>
          </a:p>
        </p:txBody>
      </p:sp>
      <p:sp>
        <p:nvSpPr>
          <p:cNvPr id="5" name="Rechthoek 4"/>
          <p:cNvSpPr/>
          <p:nvPr userDrawn="1"/>
        </p:nvSpPr>
        <p:spPr>
          <a:xfrm>
            <a:off x="0" y="0"/>
            <a:ext cx="9144000" cy="2494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7" name="Rechthoek 6"/>
          <p:cNvSpPr/>
          <p:nvPr userDrawn="1"/>
        </p:nvSpPr>
        <p:spPr>
          <a:xfrm>
            <a:off x="2267744" y="3921900"/>
            <a:ext cx="6407696" cy="848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321428810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1" y="718457"/>
            <a:ext cx="7180484" cy="465705"/>
          </a:xfrm>
        </p:spPr>
        <p:txBody>
          <a:bodyPr lIns="90000">
            <a:spAutoFit/>
          </a:bodyPr>
          <a:lstStyle>
            <a:lvl1pPr algn="l">
              <a:lnSpc>
                <a:spcPct val="150000"/>
              </a:lnSpc>
              <a:defRPr sz="2250">
                <a:solidFill>
                  <a:srgbClr val="711371"/>
                </a:solidFill>
              </a:defRPr>
            </a:lvl1pPr>
          </a:lstStyle>
          <a:p>
            <a:r>
              <a:rPr lang="en-US" err="1"/>
              <a:t>Hoofdtitel</a:t>
            </a:r>
            <a:endParaRPr lang="nl-B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1329929"/>
            <a:ext cx="7200901" cy="971550"/>
          </a:xfrm>
        </p:spPr>
        <p:txBody>
          <a:bodyPr lIns="0">
            <a:normAutofit/>
          </a:bodyPr>
          <a:lstStyle>
            <a:lvl1pPr marL="102870" indent="0">
              <a:buNone/>
              <a:defRPr sz="1050" b="0" i="1" baseline="0">
                <a:solidFill>
                  <a:srgbClr val="711371"/>
                </a:solidFill>
                <a:latin typeface="+mn-lt"/>
              </a:defRPr>
            </a:lvl1pPr>
          </a:lstStyle>
          <a:p>
            <a:pPr lvl="0"/>
            <a:r>
              <a:rPr lang="nl-BE"/>
              <a:t>Tekst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2409825"/>
            <a:ext cx="7200900" cy="2052638"/>
          </a:xfrm>
        </p:spPr>
        <p:txBody>
          <a:bodyPr lIns="0">
            <a:normAutofit/>
          </a:bodyPr>
          <a:lstStyle>
            <a:lvl1pPr marL="102870" indent="0">
              <a:lnSpc>
                <a:spcPct val="150000"/>
              </a:lnSpc>
              <a:buNone/>
              <a:defRPr sz="1050" b="0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nl-BE"/>
              <a:t>Subtekst</a:t>
            </a:r>
          </a:p>
        </p:txBody>
      </p:sp>
      <p:sp>
        <p:nvSpPr>
          <p:cNvPr id="5" name="Rechthoek 4"/>
          <p:cNvSpPr/>
          <p:nvPr userDrawn="1"/>
        </p:nvSpPr>
        <p:spPr>
          <a:xfrm>
            <a:off x="0" y="0"/>
            <a:ext cx="9144000" cy="2494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2693298687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843808" y="4299942"/>
            <a:ext cx="5886654" cy="486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1373586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en obje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80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.6_TEKSTLIDE (drie kolommen +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96CD30C3-DC28-400C-A49E-176E63724A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5D8FA13E-AFF2-4085-9D73-2E417BF6CC8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67000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B77492B6-1416-4A63-9386-FA96B47E285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45241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59932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567000"/>
            <a:ext cx="7416000" cy="837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436400"/>
            <a:ext cx="7416000" cy="2754000"/>
          </a:xfrm>
        </p:spPr>
        <p:txBody>
          <a:bodyPr bIns="0"/>
          <a:lstStyle>
            <a:lvl1pPr marL="200025" indent="-200025">
              <a:lnSpc>
                <a:spcPct val="90000"/>
              </a:lnSpc>
              <a:buFontTx/>
              <a:buBlip>
                <a:blip r:embed="rId2"/>
              </a:buBlip>
              <a:defRPr sz="1650">
                <a:latin typeface="FlandersArtSans-Regular" panose="00000500000000000000" pitchFamily="2" charset="0"/>
              </a:defRPr>
            </a:lvl1pPr>
            <a:lvl2pPr marL="432000" indent="-216000">
              <a:lnSpc>
                <a:spcPct val="90000"/>
              </a:lnSpc>
              <a:buSzPct val="75000"/>
              <a:buFont typeface="Wingdings 3" panose="05040102010807070707" pitchFamily="18" charset="2"/>
              <a:buChar char="}"/>
              <a:defRPr sz="165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689175" indent="-257175">
              <a:lnSpc>
                <a:spcPct val="90000"/>
              </a:lnSpc>
              <a:buSzPct val="75000"/>
              <a:buFont typeface="Wingdings 3" panose="05040102010807070707" pitchFamily="18" charset="2"/>
              <a:buChar char="}"/>
              <a:defRPr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7" name="Afbeelding 6" descr="AIO typografisch bre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4623979"/>
            <a:ext cx="3536950" cy="392906"/>
          </a:xfrm>
          <a:prstGeom prst="rect">
            <a:avLst/>
          </a:prstGeom>
        </p:spPr>
      </p:pic>
      <p:pic>
        <p:nvPicPr>
          <p:cNvPr id="11" name="Afbeelding 10" descr="Themalogo_ondernemen_naak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61960"/>
            <a:ext cx="1908810" cy="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12022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rije vorm 3"/>
          <p:cNvSpPr/>
          <p:nvPr userDrawn="1"/>
        </p:nvSpPr>
        <p:spPr>
          <a:xfrm>
            <a:off x="-8467" y="3721100"/>
            <a:ext cx="9177867" cy="1435100"/>
          </a:xfrm>
          <a:custGeom>
            <a:avLst/>
            <a:gdLst>
              <a:gd name="connsiteX0" fmla="*/ 9169400 w 9177867"/>
              <a:gd name="connsiteY0" fmla="*/ 0 h 1913466"/>
              <a:gd name="connsiteX1" fmla="*/ 9177867 w 9177867"/>
              <a:gd name="connsiteY1" fmla="*/ 1896533 h 1913466"/>
              <a:gd name="connsiteX2" fmla="*/ 0 w 9177867"/>
              <a:gd name="connsiteY2" fmla="*/ 1913466 h 1913466"/>
              <a:gd name="connsiteX3" fmla="*/ 8467 w 9177867"/>
              <a:gd name="connsiteY3" fmla="*/ 905933 h 1913466"/>
              <a:gd name="connsiteX4" fmla="*/ 9169400 w 9177867"/>
              <a:gd name="connsiteY4" fmla="*/ 0 h 191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7867" h="1913466">
                <a:moveTo>
                  <a:pt x="9169400" y="0"/>
                </a:moveTo>
                <a:cubicBezTo>
                  <a:pt x="9172222" y="632178"/>
                  <a:pt x="9175045" y="1264355"/>
                  <a:pt x="9177867" y="1896533"/>
                </a:cubicBezTo>
                <a:lnTo>
                  <a:pt x="0" y="1913466"/>
                </a:lnTo>
                <a:cubicBezTo>
                  <a:pt x="2822" y="1577622"/>
                  <a:pt x="5645" y="1241777"/>
                  <a:pt x="8467" y="905933"/>
                </a:cubicBezTo>
                <a:lnTo>
                  <a:pt x="9169400" y="0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365" y="4602955"/>
            <a:ext cx="1181100" cy="381000"/>
          </a:xfrm>
          <a:prstGeom prst="rect">
            <a:avLst/>
          </a:prstGeom>
        </p:spPr>
      </p:pic>
      <p:sp>
        <p:nvSpPr>
          <p:cNvPr id="7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457200" y="1190304"/>
            <a:ext cx="8229600" cy="3533398"/>
          </a:xfrm>
        </p:spPr>
        <p:txBody>
          <a:bodyPr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422153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/>
          <p:nvPr userDrawn="1"/>
        </p:nvSpPr>
        <p:spPr>
          <a:xfrm>
            <a:off x="554569" y="3721100"/>
            <a:ext cx="8602134" cy="1428750"/>
          </a:xfrm>
          <a:custGeom>
            <a:avLst/>
            <a:gdLst>
              <a:gd name="connsiteX0" fmla="*/ 0 w 8602134"/>
              <a:gd name="connsiteY0" fmla="*/ 838200 h 1905000"/>
              <a:gd name="connsiteX1" fmla="*/ 372534 w 8602134"/>
              <a:gd name="connsiteY1" fmla="*/ 1905000 h 1905000"/>
              <a:gd name="connsiteX2" fmla="*/ 8602134 w 8602134"/>
              <a:gd name="connsiteY2" fmla="*/ 1905000 h 1905000"/>
              <a:gd name="connsiteX3" fmla="*/ 8593667 w 8602134"/>
              <a:gd name="connsiteY3" fmla="*/ 0 h 1905000"/>
              <a:gd name="connsiteX4" fmla="*/ 0 w 8602134"/>
              <a:gd name="connsiteY4" fmla="*/ 8382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2134" h="1905000">
                <a:moveTo>
                  <a:pt x="0" y="838200"/>
                </a:moveTo>
                <a:lnTo>
                  <a:pt x="372534" y="1905000"/>
                </a:lnTo>
                <a:lnTo>
                  <a:pt x="8602134" y="1905000"/>
                </a:lnTo>
                <a:cubicBezTo>
                  <a:pt x="8599312" y="1270000"/>
                  <a:pt x="8596489" y="635000"/>
                  <a:pt x="8593667" y="0"/>
                </a:cubicBezTo>
                <a:lnTo>
                  <a:pt x="0" y="838200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6" y="4534807"/>
            <a:ext cx="2158999" cy="462643"/>
          </a:xfrm>
          <a:prstGeom prst="rect">
            <a:avLst/>
          </a:prstGeom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57202" y="1200151"/>
            <a:ext cx="8229599" cy="3394472"/>
          </a:xfrm>
        </p:spPr>
        <p:txBody>
          <a:bodyPr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2500736"/>
      </p:ext>
    </p:extLst>
  </p:cSld>
  <p:clrMapOvr>
    <a:masterClrMapping/>
  </p:clrMapOvr>
  <p:transition spd="slow" advClick="0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1_TEKSTSLIDE_titel boven (zonder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510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+ titel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8699D37E-75D0-9F40-A620-6BB95212E2C7}"/>
              </a:ext>
            </a:extLst>
          </p:cNvPr>
          <p:cNvGrpSpPr/>
          <p:nvPr userDrawn="1"/>
        </p:nvGrpSpPr>
        <p:grpSpPr>
          <a:xfrm>
            <a:off x="-1" y="4565271"/>
            <a:ext cx="9150030" cy="578233"/>
            <a:chOff x="0" y="0"/>
            <a:chExt cx="9150029" cy="578232"/>
          </a:xfrm>
        </p:grpSpPr>
        <p:sp>
          <p:nvSpPr>
            <p:cNvPr id="9" name="Handmatige invoer 1">
              <a:extLst>
                <a:ext uri="{FF2B5EF4-FFF2-40B4-BE49-F238E27FC236}">
                  <a16:creationId xmlns:a16="http://schemas.microsoft.com/office/drawing/2014/main" id="{A96ED7FB-0853-624B-8178-A2FDD80EE631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pic>
          <p:nvPicPr>
            <p:cNvPr id="10" name="Afbeelding 8" descr="Afbeelding 8">
              <a:extLst>
                <a:ext uri="{FF2B5EF4-FFF2-40B4-BE49-F238E27FC236}">
                  <a16:creationId xmlns:a16="http://schemas.microsoft.com/office/drawing/2014/main" id="{0E35ABCC-37C2-2141-9CDE-72D6F843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611" cy="4949250"/>
          </a:xfrm>
          <a:custGeom>
            <a:avLst/>
            <a:gdLst>
              <a:gd name="connsiteX0" fmla="*/ 0 w 9144000"/>
              <a:gd name="connsiteY0" fmla="*/ 0 h 4949250"/>
              <a:gd name="connsiteX1" fmla="*/ 9144000 w 9144000"/>
              <a:gd name="connsiteY1" fmla="*/ 0 h 4949250"/>
              <a:gd name="connsiteX2" fmla="*/ 9144000 w 9144000"/>
              <a:gd name="connsiteY2" fmla="*/ 4629934 h 4949250"/>
              <a:gd name="connsiteX3" fmla="*/ 0 w 9144000"/>
              <a:gd name="connsiteY3" fmla="*/ 494925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567"/>
              <a:gd name="connsiteY0" fmla="*/ 0 h 4949250"/>
              <a:gd name="connsiteX1" fmla="*/ 9144000 w 9150567"/>
              <a:gd name="connsiteY1" fmla="*/ 0 h 4949250"/>
              <a:gd name="connsiteX2" fmla="*/ 9150350 w 9150567"/>
              <a:gd name="connsiteY2" fmla="*/ 4591834 h 4949250"/>
              <a:gd name="connsiteX3" fmla="*/ 0 w 9150567"/>
              <a:gd name="connsiteY3" fmla="*/ 4949250 h 4949250"/>
              <a:gd name="connsiteX4" fmla="*/ 0 w 9150567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71248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44611"/>
              <a:gd name="connsiteY0" fmla="*/ 0 h 4949250"/>
              <a:gd name="connsiteX1" fmla="*/ 9144000 w 9144611"/>
              <a:gd name="connsiteY1" fmla="*/ 0 h 4949250"/>
              <a:gd name="connsiteX2" fmla="*/ 9144000 w 9144611"/>
              <a:gd name="connsiteY2" fmla="*/ 4579134 h 4949250"/>
              <a:gd name="connsiteX3" fmla="*/ 0 w 9144611"/>
              <a:gd name="connsiteY3" fmla="*/ 4949250 h 4949250"/>
              <a:gd name="connsiteX4" fmla="*/ 0 w 9144611"/>
              <a:gd name="connsiteY4" fmla="*/ 0 h 49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611" h="4949250">
                <a:moveTo>
                  <a:pt x="0" y="0"/>
                </a:moveTo>
                <a:lnTo>
                  <a:pt x="9144000" y="0"/>
                </a:lnTo>
                <a:cubicBezTo>
                  <a:pt x="9146117" y="1530611"/>
                  <a:pt x="9141883" y="3048523"/>
                  <a:pt x="9144000" y="4579134"/>
                </a:cubicBezTo>
                <a:lnTo>
                  <a:pt x="0" y="494925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878582A4-FFFA-4997-8F8D-897F84FF341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380" y="851821"/>
            <a:ext cx="7241994" cy="1790701"/>
          </a:xfrm>
          <a:prstGeom prst="rect">
            <a:avLst/>
          </a:prstGeom>
        </p:spPr>
        <p:txBody>
          <a:bodyPr lIns="0" tIns="0" rIns="0" bIns="0" anchor="b"/>
          <a:lstStyle>
            <a:lvl1pPr marL="0" indent="-215993"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4F59F970-9325-4A64-BCC3-0C171A52AF7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9381" y="2661606"/>
            <a:ext cx="5945630" cy="720000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  <a:latin typeface="+mn-lt"/>
              </a:defRPr>
            </a:lvl1pPr>
            <a:lvl2pPr marL="0" indent="342892">
              <a:buSzTx/>
              <a:buFontTx/>
              <a:buNone/>
              <a:defRPr sz="1800" b="0">
                <a:solidFill>
                  <a:srgbClr val="009B48"/>
                </a:solidFill>
                <a:latin typeface="+mn-lt"/>
              </a:defRPr>
            </a:lvl2pPr>
            <a:lvl3pPr marL="0" indent="685783">
              <a:buSzTx/>
              <a:buFontTx/>
              <a:buNone/>
              <a:defRPr sz="1500" b="0">
                <a:solidFill>
                  <a:srgbClr val="009B48"/>
                </a:solidFill>
                <a:latin typeface="+mn-lt"/>
              </a:defRPr>
            </a:lvl3pPr>
            <a:lvl4pPr marL="0" indent="1028675">
              <a:buSzTx/>
              <a:buFontTx/>
              <a:buNone/>
              <a:defRPr sz="1400" b="0">
                <a:solidFill>
                  <a:srgbClr val="009B48"/>
                </a:solidFill>
                <a:latin typeface="+mn-lt"/>
              </a:defRPr>
            </a:lvl4pPr>
            <a:lvl5pPr marL="0" indent="1371566">
              <a:buSzTx/>
              <a:buFontTx/>
              <a:buNone/>
              <a:defRPr sz="1200" b="0">
                <a:solidFill>
                  <a:srgbClr val="009B48"/>
                </a:solidFill>
                <a:latin typeface="+mn-l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3521898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7_beeld +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8699D37E-75D0-9F40-A620-6BB95212E2C7}"/>
              </a:ext>
            </a:extLst>
          </p:cNvPr>
          <p:cNvGrpSpPr/>
          <p:nvPr userDrawn="1"/>
        </p:nvGrpSpPr>
        <p:grpSpPr>
          <a:xfrm>
            <a:off x="-1" y="4565271"/>
            <a:ext cx="9150030" cy="578233"/>
            <a:chOff x="0" y="0"/>
            <a:chExt cx="9150029" cy="578232"/>
          </a:xfrm>
        </p:grpSpPr>
        <p:sp>
          <p:nvSpPr>
            <p:cNvPr id="9" name="Handmatige invoer 1">
              <a:extLst>
                <a:ext uri="{FF2B5EF4-FFF2-40B4-BE49-F238E27FC236}">
                  <a16:creationId xmlns:a16="http://schemas.microsoft.com/office/drawing/2014/main" id="{A96ED7FB-0853-624B-8178-A2FDD80EE631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pic>
          <p:nvPicPr>
            <p:cNvPr id="10" name="Afbeelding 8" descr="Afbeelding 8">
              <a:extLst>
                <a:ext uri="{FF2B5EF4-FFF2-40B4-BE49-F238E27FC236}">
                  <a16:creationId xmlns:a16="http://schemas.microsoft.com/office/drawing/2014/main" id="{0E35ABCC-37C2-2141-9CDE-72D6F843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611" cy="4949250"/>
          </a:xfrm>
          <a:custGeom>
            <a:avLst/>
            <a:gdLst>
              <a:gd name="connsiteX0" fmla="*/ 0 w 9144000"/>
              <a:gd name="connsiteY0" fmla="*/ 0 h 4949250"/>
              <a:gd name="connsiteX1" fmla="*/ 9144000 w 9144000"/>
              <a:gd name="connsiteY1" fmla="*/ 0 h 4949250"/>
              <a:gd name="connsiteX2" fmla="*/ 9144000 w 9144000"/>
              <a:gd name="connsiteY2" fmla="*/ 4629934 h 4949250"/>
              <a:gd name="connsiteX3" fmla="*/ 0 w 9144000"/>
              <a:gd name="connsiteY3" fmla="*/ 494925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567"/>
              <a:gd name="connsiteY0" fmla="*/ 0 h 4949250"/>
              <a:gd name="connsiteX1" fmla="*/ 9144000 w 9150567"/>
              <a:gd name="connsiteY1" fmla="*/ 0 h 4949250"/>
              <a:gd name="connsiteX2" fmla="*/ 9150350 w 9150567"/>
              <a:gd name="connsiteY2" fmla="*/ 4591834 h 4949250"/>
              <a:gd name="connsiteX3" fmla="*/ 0 w 9150567"/>
              <a:gd name="connsiteY3" fmla="*/ 4949250 h 4949250"/>
              <a:gd name="connsiteX4" fmla="*/ 0 w 9150567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71248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44611"/>
              <a:gd name="connsiteY0" fmla="*/ 0 h 4949250"/>
              <a:gd name="connsiteX1" fmla="*/ 9144000 w 9144611"/>
              <a:gd name="connsiteY1" fmla="*/ 0 h 4949250"/>
              <a:gd name="connsiteX2" fmla="*/ 9144000 w 9144611"/>
              <a:gd name="connsiteY2" fmla="*/ 4579134 h 4949250"/>
              <a:gd name="connsiteX3" fmla="*/ 0 w 9144611"/>
              <a:gd name="connsiteY3" fmla="*/ 4949250 h 4949250"/>
              <a:gd name="connsiteX4" fmla="*/ 0 w 9144611"/>
              <a:gd name="connsiteY4" fmla="*/ 0 h 49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611" h="4949250">
                <a:moveTo>
                  <a:pt x="0" y="0"/>
                </a:moveTo>
                <a:lnTo>
                  <a:pt x="9144000" y="0"/>
                </a:lnTo>
                <a:cubicBezTo>
                  <a:pt x="9146117" y="1530611"/>
                  <a:pt x="9141883" y="3048523"/>
                  <a:pt x="9144000" y="4579134"/>
                </a:cubicBezTo>
                <a:lnTo>
                  <a:pt x="0" y="494925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560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8_beeld + titel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8699D37E-75D0-9F40-A620-6BB95212E2C7}"/>
              </a:ext>
            </a:extLst>
          </p:cNvPr>
          <p:cNvGrpSpPr/>
          <p:nvPr userDrawn="1"/>
        </p:nvGrpSpPr>
        <p:grpSpPr>
          <a:xfrm>
            <a:off x="-1" y="4565271"/>
            <a:ext cx="9150030" cy="578233"/>
            <a:chOff x="0" y="0"/>
            <a:chExt cx="9150029" cy="578232"/>
          </a:xfrm>
        </p:grpSpPr>
        <p:sp>
          <p:nvSpPr>
            <p:cNvPr id="9" name="Handmatige invoer 1">
              <a:extLst>
                <a:ext uri="{FF2B5EF4-FFF2-40B4-BE49-F238E27FC236}">
                  <a16:creationId xmlns:a16="http://schemas.microsoft.com/office/drawing/2014/main" id="{A96ED7FB-0853-624B-8178-A2FDD80EE631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pic>
          <p:nvPicPr>
            <p:cNvPr id="10" name="Afbeelding 8" descr="Afbeelding 8">
              <a:extLst>
                <a:ext uri="{FF2B5EF4-FFF2-40B4-BE49-F238E27FC236}">
                  <a16:creationId xmlns:a16="http://schemas.microsoft.com/office/drawing/2014/main" id="{0E35ABCC-37C2-2141-9CDE-72D6F843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611" cy="4949250"/>
          </a:xfrm>
          <a:custGeom>
            <a:avLst/>
            <a:gdLst>
              <a:gd name="connsiteX0" fmla="*/ 0 w 9144000"/>
              <a:gd name="connsiteY0" fmla="*/ 0 h 4949250"/>
              <a:gd name="connsiteX1" fmla="*/ 9144000 w 9144000"/>
              <a:gd name="connsiteY1" fmla="*/ 0 h 4949250"/>
              <a:gd name="connsiteX2" fmla="*/ 9144000 w 9144000"/>
              <a:gd name="connsiteY2" fmla="*/ 4629934 h 4949250"/>
              <a:gd name="connsiteX3" fmla="*/ 0 w 9144000"/>
              <a:gd name="connsiteY3" fmla="*/ 494925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567"/>
              <a:gd name="connsiteY0" fmla="*/ 0 h 4949250"/>
              <a:gd name="connsiteX1" fmla="*/ 9144000 w 9150567"/>
              <a:gd name="connsiteY1" fmla="*/ 0 h 4949250"/>
              <a:gd name="connsiteX2" fmla="*/ 9150350 w 9150567"/>
              <a:gd name="connsiteY2" fmla="*/ 4591834 h 4949250"/>
              <a:gd name="connsiteX3" fmla="*/ 0 w 9150567"/>
              <a:gd name="connsiteY3" fmla="*/ 4949250 h 4949250"/>
              <a:gd name="connsiteX4" fmla="*/ 0 w 9150567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71248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44611"/>
              <a:gd name="connsiteY0" fmla="*/ 0 h 4949250"/>
              <a:gd name="connsiteX1" fmla="*/ 9144000 w 9144611"/>
              <a:gd name="connsiteY1" fmla="*/ 0 h 4949250"/>
              <a:gd name="connsiteX2" fmla="*/ 9144000 w 9144611"/>
              <a:gd name="connsiteY2" fmla="*/ 4579134 h 4949250"/>
              <a:gd name="connsiteX3" fmla="*/ 0 w 9144611"/>
              <a:gd name="connsiteY3" fmla="*/ 4949250 h 4949250"/>
              <a:gd name="connsiteX4" fmla="*/ 0 w 9144611"/>
              <a:gd name="connsiteY4" fmla="*/ 0 h 49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611" h="4949250">
                <a:moveTo>
                  <a:pt x="0" y="0"/>
                </a:moveTo>
                <a:lnTo>
                  <a:pt x="9144000" y="0"/>
                </a:lnTo>
                <a:cubicBezTo>
                  <a:pt x="9146117" y="1530611"/>
                  <a:pt x="9141883" y="3048523"/>
                  <a:pt x="9144000" y="4579134"/>
                </a:cubicBezTo>
                <a:lnTo>
                  <a:pt x="0" y="494925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878582A4-FFFA-4997-8F8D-897F84FF341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380" y="851821"/>
            <a:ext cx="7241994" cy="1790701"/>
          </a:xfrm>
          <a:prstGeom prst="rect">
            <a:avLst/>
          </a:prstGeom>
        </p:spPr>
        <p:txBody>
          <a:bodyPr lIns="0" tIns="0" rIns="0" bIns="0" anchor="b"/>
          <a:lstStyle>
            <a:lvl1pPr marL="0" indent="-215993"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4F59F970-9325-4A64-BCC3-0C171A52AF7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9381" y="2661606"/>
            <a:ext cx="5945630" cy="720000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  <a:latin typeface="+mn-lt"/>
              </a:defRPr>
            </a:lvl1pPr>
            <a:lvl2pPr marL="0" indent="342892">
              <a:buSzTx/>
              <a:buFontTx/>
              <a:buNone/>
              <a:defRPr sz="1800" b="0">
                <a:solidFill>
                  <a:srgbClr val="009B48"/>
                </a:solidFill>
                <a:latin typeface="+mn-lt"/>
              </a:defRPr>
            </a:lvl2pPr>
            <a:lvl3pPr marL="0" indent="685783">
              <a:buSzTx/>
              <a:buFontTx/>
              <a:buNone/>
              <a:defRPr sz="1500" b="0">
                <a:solidFill>
                  <a:srgbClr val="009B48"/>
                </a:solidFill>
                <a:latin typeface="+mn-lt"/>
              </a:defRPr>
            </a:lvl3pPr>
            <a:lvl4pPr marL="0" indent="1028675">
              <a:buSzTx/>
              <a:buFontTx/>
              <a:buNone/>
              <a:defRPr sz="1400" b="0">
                <a:solidFill>
                  <a:srgbClr val="009B48"/>
                </a:solidFill>
                <a:latin typeface="+mn-lt"/>
              </a:defRPr>
            </a:lvl4pPr>
            <a:lvl5pPr marL="0" indent="1371566">
              <a:buSzTx/>
              <a:buFontTx/>
              <a:buNone/>
              <a:defRPr sz="1200" b="0">
                <a:solidFill>
                  <a:srgbClr val="009B48"/>
                </a:solidFill>
                <a:latin typeface="+mn-l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5070097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213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boven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28442120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laio-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1" y="0"/>
            <a:ext cx="7296631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6416" h="13716000">
                <a:moveTo>
                  <a:pt x="0" y="0"/>
                </a:moveTo>
                <a:lnTo>
                  <a:pt x="14660896" y="0"/>
                </a:lnTo>
                <a:lnTo>
                  <a:pt x="19456416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86995"/>
            <a:ext cx="4695606" cy="1828805"/>
          </a:xfrm>
        </p:spPr>
        <p:txBody>
          <a:bodyPr lIns="0" tIns="0" rIns="0" bIns="0" anchor="b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01F740-FF69-5040-8002-AA80838D0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426" y="2259390"/>
            <a:ext cx="4695606" cy="58287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7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1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F2F196-C7EA-0941-9427-00F2502C1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223" y="923927"/>
            <a:ext cx="2333777" cy="904875"/>
          </a:xfrm>
          <a:prstGeom prst="rect">
            <a:avLst/>
          </a:prstGeom>
        </p:spPr>
      </p:pic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75440A3-6C36-4C7C-A4F2-3A18CAB627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136" y="4427845"/>
            <a:ext cx="104456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3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_beeld +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9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ussentitel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448" y="0"/>
            <a:ext cx="5864426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4589929 w 19456416"/>
              <a:gd name="connsiteY0" fmla="*/ 17929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4589929 w 19456416"/>
              <a:gd name="connsiteY4" fmla="*/ 17929 h 13716000"/>
              <a:gd name="connsiteX0" fmla="*/ 3818964 w 19456416"/>
              <a:gd name="connsiteY0" fmla="*/ 17929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3818964 w 19456416"/>
              <a:gd name="connsiteY4" fmla="*/ 17929 h 13716000"/>
              <a:gd name="connsiteX0" fmla="*/ 125505 w 15762957"/>
              <a:gd name="connsiteY0" fmla="*/ 17929 h 13716000"/>
              <a:gd name="connsiteX1" fmla="*/ 10967437 w 15762957"/>
              <a:gd name="connsiteY1" fmla="*/ 0 h 13716000"/>
              <a:gd name="connsiteX2" fmla="*/ 15762957 w 15762957"/>
              <a:gd name="connsiteY2" fmla="*/ 13716000 h 13716000"/>
              <a:gd name="connsiteX3" fmla="*/ 0 w 15762957"/>
              <a:gd name="connsiteY3" fmla="*/ 13716000 h 13716000"/>
              <a:gd name="connsiteX4" fmla="*/ 125505 w 15762957"/>
              <a:gd name="connsiteY4" fmla="*/ 17929 h 13716000"/>
              <a:gd name="connsiteX0" fmla="*/ 89647 w 15727099"/>
              <a:gd name="connsiteY0" fmla="*/ 17929 h 13716000"/>
              <a:gd name="connsiteX1" fmla="*/ 10931579 w 15727099"/>
              <a:gd name="connsiteY1" fmla="*/ 0 h 13716000"/>
              <a:gd name="connsiteX2" fmla="*/ 15727099 w 15727099"/>
              <a:gd name="connsiteY2" fmla="*/ 13716000 h 13716000"/>
              <a:gd name="connsiteX3" fmla="*/ 0 w 15727099"/>
              <a:gd name="connsiteY3" fmla="*/ 13680141 h 13716000"/>
              <a:gd name="connsiteX4" fmla="*/ 89647 w 15727099"/>
              <a:gd name="connsiteY4" fmla="*/ 17929 h 13716000"/>
              <a:gd name="connsiteX0" fmla="*/ 0 w 15637452"/>
              <a:gd name="connsiteY0" fmla="*/ 17929 h 13716000"/>
              <a:gd name="connsiteX1" fmla="*/ 10841932 w 15637452"/>
              <a:gd name="connsiteY1" fmla="*/ 0 h 13716000"/>
              <a:gd name="connsiteX2" fmla="*/ 15637452 w 15637452"/>
              <a:gd name="connsiteY2" fmla="*/ 13716000 h 13716000"/>
              <a:gd name="connsiteX3" fmla="*/ 0 w 15637452"/>
              <a:gd name="connsiteY3" fmla="*/ 13680141 h 13716000"/>
              <a:gd name="connsiteX4" fmla="*/ 0 w 15637452"/>
              <a:gd name="connsiteY4" fmla="*/ 17929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7452" h="13716000">
                <a:moveTo>
                  <a:pt x="0" y="17929"/>
                </a:moveTo>
                <a:lnTo>
                  <a:pt x="10841932" y="0"/>
                </a:lnTo>
                <a:lnTo>
                  <a:pt x="15637452" y="13716000"/>
                </a:lnTo>
                <a:lnTo>
                  <a:pt x="0" y="13680141"/>
                </a:lnTo>
                <a:lnTo>
                  <a:pt x="0" y="179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285115"/>
            <a:ext cx="2991039" cy="1828805"/>
          </a:xfrm>
        </p:spPr>
        <p:txBody>
          <a:bodyPr lIns="0" tIns="0" rIns="0" bIns="0" anchor="b" anchorCtr="0">
            <a:noAutofit/>
          </a:bodyPr>
          <a:lstStyle>
            <a:lvl1pPr algn="l">
              <a:defRPr sz="4088" b="1" i="0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512D46A-AFDC-5B4F-90BB-EE709CADF8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6018" y="1437629"/>
            <a:ext cx="654393" cy="794641"/>
          </a:xfrm>
          <a:solidFill>
            <a:schemeClr val="accent1"/>
          </a:solidFill>
        </p:spPr>
        <p:txBody>
          <a:bodyPr wrap="none" lIns="324000" tIns="468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060C2689-8E9D-1846-BDC3-51B2A45B31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6018" y="2208950"/>
            <a:ext cx="654393" cy="794641"/>
          </a:xfrm>
          <a:solidFill>
            <a:schemeClr val="accent1"/>
          </a:solidFill>
        </p:spPr>
        <p:txBody>
          <a:bodyPr wrap="none" lIns="324000" tIns="468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C846E51E-3362-C24C-B564-D3A21AC1CA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96018" y="2981020"/>
            <a:ext cx="654393" cy="793551"/>
          </a:xfrm>
          <a:solidFill>
            <a:schemeClr val="accent1"/>
          </a:solidFill>
        </p:spPr>
        <p:txBody>
          <a:bodyPr wrap="none" lIns="3240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07B601A-6C46-4643-901D-C58C162DD2A4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ep 14">
            <a:extLst>
              <a:ext uri="{FF2B5EF4-FFF2-40B4-BE49-F238E27FC236}">
                <a16:creationId xmlns:a16="http://schemas.microsoft.com/office/drawing/2014/main" id="{F44D94E8-9F5D-4A0F-B034-688A2DD74A4D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8FCE3C2-EEFD-4190-B367-97F48326AD7D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19" name="Afbeelding 18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4829FC6C-5B93-4868-9DF7-204A2B25EB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29413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io-Tussentitel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4126" y="1"/>
            <a:ext cx="5652781" cy="514894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4151429"/>
              <a:gd name="connsiteX1" fmla="*/ 14660896 w 19456416"/>
              <a:gd name="connsiteY1" fmla="*/ 0 h 14151429"/>
              <a:gd name="connsiteX2" fmla="*/ 19456416 w 19456416"/>
              <a:gd name="connsiteY2" fmla="*/ 13716000 h 14151429"/>
              <a:gd name="connsiteX3" fmla="*/ 4339772 w 19456416"/>
              <a:gd name="connsiteY3" fmla="*/ 14151429 h 14151429"/>
              <a:gd name="connsiteX4" fmla="*/ 0 w 19456416"/>
              <a:gd name="connsiteY4" fmla="*/ 0 h 14151429"/>
              <a:gd name="connsiteX0" fmla="*/ 0 w 19456416"/>
              <a:gd name="connsiteY0" fmla="*/ 0 h 13730515"/>
              <a:gd name="connsiteX1" fmla="*/ 14660896 w 19456416"/>
              <a:gd name="connsiteY1" fmla="*/ 0 h 13730515"/>
              <a:gd name="connsiteX2" fmla="*/ 19456416 w 19456416"/>
              <a:gd name="connsiteY2" fmla="*/ 13716000 h 13730515"/>
              <a:gd name="connsiteX3" fmla="*/ 4397829 w 19456416"/>
              <a:gd name="connsiteY3" fmla="*/ 13730515 h 13730515"/>
              <a:gd name="connsiteX4" fmla="*/ 0 w 19456416"/>
              <a:gd name="connsiteY4" fmla="*/ 0 h 13730515"/>
              <a:gd name="connsiteX0" fmla="*/ 348343 w 15058587"/>
              <a:gd name="connsiteY0" fmla="*/ 58057 h 13730515"/>
              <a:gd name="connsiteX1" fmla="*/ 10263067 w 15058587"/>
              <a:gd name="connsiteY1" fmla="*/ 0 h 13730515"/>
              <a:gd name="connsiteX2" fmla="*/ 15058587 w 15058587"/>
              <a:gd name="connsiteY2" fmla="*/ 13716000 h 13730515"/>
              <a:gd name="connsiteX3" fmla="*/ 0 w 15058587"/>
              <a:gd name="connsiteY3" fmla="*/ 13730515 h 13730515"/>
              <a:gd name="connsiteX4" fmla="*/ 348343 w 15058587"/>
              <a:gd name="connsiteY4" fmla="*/ 58057 h 13730515"/>
              <a:gd name="connsiteX0" fmla="*/ 0 w 15073101"/>
              <a:gd name="connsiteY0" fmla="*/ 0 h 13730515"/>
              <a:gd name="connsiteX1" fmla="*/ 10277581 w 15073101"/>
              <a:gd name="connsiteY1" fmla="*/ 0 h 13730515"/>
              <a:gd name="connsiteX2" fmla="*/ 15073101 w 15073101"/>
              <a:gd name="connsiteY2" fmla="*/ 13716000 h 13730515"/>
              <a:gd name="connsiteX3" fmla="*/ 14514 w 15073101"/>
              <a:gd name="connsiteY3" fmla="*/ 13730515 h 13730515"/>
              <a:gd name="connsiteX4" fmla="*/ 0 w 15073101"/>
              <a:gd name="connsiteY4" fmla="*/ 0 h 137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3101" h="13730515">
                <a:moveTo>
                  <a:pt x="0" y="0"/>
                </a:moveTo>
                <a:lnTo>
                  <a:pt x="10277581" y="0"/>
                </a:lnTo>
                <a:lnTo>
                  <a:pt x="15073101" y="13716000"/>
                </a:lnTo>
                <a:lnTo>
                  <a:pt x="14514" y="137305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8E2985-69AC-D244-9BDE-A8F82C582D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8345" y="-104774"/>
            <a:ext cx="2496312" cy="2495556"/>
          </a:xfrm>
          <a:prstGeom prst="ellipse">
            <a:avLst/>
          </a:prstGeom>
          <a:solidFill>
            <a:schemeClr val="accent6"/>
          </a:solidFill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905" b="1" i="0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51938"/>
            <a:ext cx="2991039" cy="1828805"/>
          </a:xfrm>
        </p:spPr>
        <p:txBody>
          <a:bodyPr lIns="0" tIns="0" rIns="0" bIns="0" anchor="t" anchorCtr="0">
            <a:noAutofit/>
          </a:bodyPr>
          <a:lstStyle>
            <a:lvl1pPr algn="l">
              <a:defRPr sz="7125" b="1" i="0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DD6093D-E0DB-C84B-B211-6EC2A7A6B1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2019" y="1466856"/>
            <a:ext cx="1838442" cy="183832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515" b="1" i="0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AD399937-4CE9-7144-B824-681F0ACA62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47072" y="144998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20" name="Tijdelijke aanduiding voor tekst 18">
            <a:extLst>
              <a:ext uri="{FF2B5EF4-FFF2-40B4-BE49-F238E27FC236}">
                <a16:creationId xmlns:a16="http://schemas.microsoft.com/office/drawing/2014/main" id="{9CF7B757-7CD4-ED48-8534-CCCC9A3AD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71468" y="254317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21" name="Tijdelijke aanduiding voor tekst 18">
            <a:extLst>
              <a:ext uri="{FF2B5EF4-FFF2-40B4-BE49-F238E27FC236}">
                <a16:creationId xmlns:a16="http://schemas.microsoft.com/office/drawing/2014/main" id="{CF1C7BB6-A895-7A43-BE88-E215F9A305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1562" y="3353400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22" name="Tijdelijke aanduiding voor tekst 18">
            <a:extLst>
              <a:ext uri="{FF2B5EF4-FFF2-40B4-BE49-F238E27FC236}">
                <a16:creationId xmlns:a16="http://schemas.microsoft.com/office/drawing/2014/main" id="{E26D2C97-D1F5-914E-94A1-537DF11BB4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50063" y="340042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23" name="Tijdelijke aanduiding voor tekst 18">
            <a:extLst>
              <a:ext uri="{FF2B5EF4-FFF2-40B4-BE49-F238E27FC236}">
                <a16:creationId xmlns:a16="http://schemas.microsoft.com/office/drawing/2014/main" id="{3EDB2BAC-5618-9142-84D9-BBE39DC0B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86601" y="2733669"/>
            <a:ext cx="904559" cy="904878"/>
          </a:xfrm>
          <a:prstGeom prst="ellipse">
            <a:avLst/>
          </a:prstGeom>
          <a:solidFill>
            <a:schemeClr val="bg1"/>
          </a:solidFill>
          <a:effectLst>
            <a:outerShdw blurRad="1270000" algn="ctr" rotWithShape="0">
              <a:prstClr val="black">
                <a:alpha val="30000"/>
              </a:prstClr>
            </a:outerShdw>
          </a:effectLst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D5ACA82A-7E77-42ED-AD3D-E97C6A285CAD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902B098C-6C6A-44EC-A4A0-D0515B83F83F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27" name="Afbeelding 2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8E125DBD-CE79-4F76-BA2D-69C322AE04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7433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V="1">
            <a:off x="-1539" y="0"/>
            <a:ext cx="4681848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7053943 w 19456416"/>
              <a:gd name="connsiteY3" fmla="*/ 13716000 h 13716000"/>
              <a:gd name="connsiteX4" fmla="*/ 0 w 19456416"/>
              <a:gd name="connsiteY4" fmla="*/ 0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81643 w 12484116"/>
              <a:gd name="connsiteY3" fmla="*/ 13716000 h 13716000"/>
              <a:gd name="connsiteX4" fmla="*/ 0 w 12484116"/>
              <a:gd name="connsiteY4" fmla="*/ 32658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16328 w 12484116"/>
              <a:gd name="connsiteY3" fmla="*/ 13716000 h 13716000"/>
              <a:gd name="connsiteX4" fmla="*/ 0 w 12484116"/>
              <a:gd name="connsiteY4" fmla="*/ 32658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16328 w 12484116"/>
              <a:gd name="connsiteY3" fmla="*/ 13716000 h 13716000"/>
              <a:gd name="connsiteX4" fmla="*/ 0 w 12484116"/>
              <a:gd name="connsiteY4" fmla="*/ 3265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4116" h="13716000">
                <a:moveTo>
                  <a:pt x="0" y="32658"/>
                </a:moveTo>
                <a:lnTo>
                  <a:pt x="7688596" y="0"/>
                </a:lnTo>
                <a:lnTo>
                  <a:pt x="12484116" y="13716000"/>
                </a:lnTo>
                <a:lnTo>
                  <a:pt x="16328" y="13716000"/>
                </a:lnTo>
                <a:cubicBezTo>
                  <a:pt x="10885" y="9154886"/>
                  <a:pt x="5443" y="4593772"/>
                  <a:pt x="0" y="326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51938"/>
            <a:ext cx="2991039" cy="1828805"/>
          </a:xfrm>
        </p:spPr>
        <p:txBody>
          <a:bodyPr lIns="0" tIns="0" rIns="0" bIns="0" anchor="t" anchorCtr="0">
            <a:noAutofit/>
          </a:bodyPr>
          <a:lstStyle>
            <a:lvl1pPr algn="l">
              <a:defRPr sz="7125" b="1" i="0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0A0D737-3B5B-A54C-8BC7-D2C73DBE8A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4992" y="505197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18" name="Tijdelijke aanduiding voor afbeelding 4">
            <a:extLst>
              <a:ext uri="{FF2B5EF4-FFF2-40B4-BE49-F238E27FC236}">
                <a16:creationId xmlns:a16="http://schemas.microsoft.com/office/drawing/2014/main" id="{AEC66D6D-4E9E-BA45-B065-B7885E2B74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31644" y="1288629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4" name="Tijdelijke aanduiding voor afbeelding 4">
            <a:extLst>
              <a:ext uri="{FF2B5EF4-FFF2-40B4-BE49-F238E27FC236}">
                <a16:creationId xmlns:a16="http://schemas.microsoft.com/office/drawing/2014/main" id="{7A5DCC54-1120-0E40-A647-F783E60030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45884" y="2072061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5" name="Tijdelijke aanduiding voor afbeelding 4">
            <a:extLst>
              <a:ext uri="{FF2B5EF4-FFF2-40B4-BE49-F238E27FC236}">
                <a16:creationId xmlns:a16="http://schemas.microsoft.com/office/drawing/2014/main" id="{E93A41B4-3D4C-5748-805B-940C26225CC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84710" y="2855493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6" name="Tijdelijke aanduiding voor afbeelding 4">
            <a:extLst>
              <a:ext uri="{FF2B5EF4-FFF2-40B4-BE49-F238E27FC236}">
                <a16:creationId xmlns:a16="http://schemas.microsoft.com/office/drawing/2014/main" id="{6534A023-7B18-D345-8842-DFFCE6E7A0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08468" y="3638925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A58731F-B8FA-0247-AA61-8ED9CB5C1F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47547" y="504900"/>
            <a:ext cx="3613591" cy="6669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75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A0EE5539-1115-6C4B-9B25-40ABE13BB1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84212" y="1289250"/>
            <a:ext cx="3876926" cy="6669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75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F8965014-EEC3-A94C-B260-F0A950641B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98439" y="2072250"/>
            <a:ext cx="4162699" cy="6669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75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A70A39F1-2177-B041-8461-C32ABEA50F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37278" y="2855250"/>
            <a:ext cx="4423860" cy="6669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75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84408592-E52B-8A44-A55A-83717F92E11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961036" y="3638925"/>
            <a:ext cx="4700102" cy="6669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75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E8D9D473-0944-49F1-97FD-D62DA2C5E434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105A961-D296-4FF2-91AF-4D84C1E47B11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31" name="Afbeelding 30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A22548DD-3AEA-40F1-9A40-AD142434AE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56988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Blanco-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849" y="657640"/>
            <a:ext cx="6858000" cy="648795"/>
          </a:xfrm>
        </p:spPr>
        <p:txBody>
          <a:bodyPr lIns="0" tIns="0" rIns="0" bIns="0" anchor="t" anchorCtr="0">
            <a:noAutofit/>
          </a:bodyPr>
          <a:lstStyle>
            <a:lvl1pPr algn="l">
              <a:defRPr sz="3314" baseline="0">
                <a:solidFill>
                  <a:schemeClr val="bg1"/>
                </a:solidFill>
                <a:latin typeface="Flanders Art Sans Pro Light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BA05E0B3-46B9-4931-8CC4-9408735A23C8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0FC166E-6EB2-4CA5-8E46-1C0CC4B9BFE2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15" name="Afbeelding 14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3E9E0590-0E91-488E-8B62-6301E03BF9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8201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Netwe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2CBF9D3-2476-0840-AD1D-4D5B50044D7F}"/>
              </a:ext>
            </a:extLst>
          </p:cNvPr>
          <p:cNvCxnSpPr>
            <a:cxnSpLocks/>
          </p:cNvCxnSpPr>
          <p:nvPr userDrawn="1"/>
        </p:nvCxnSpPr>
        <p:spPr>
          <a:xfrm flipH="1">
            <a:off x="4245365" y="2398950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6B0B5D76-C41C-764E-847B-9261DF8E1CD1}"/>
              </a:ext>
            </a:extLst>
          </p:cNvPr>
          <p:cNvCxnSpPr>
            <a:cxnSpLocks/>
          </p:cNvCxnSpPr>
          <p:nvPr userDrawn="1"/>
        </p:nvCxnSpPr>
        <p:spPr>
          <a:xfrm flipH="1">
            <a:off x="4924567" y="2396250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C0159B2C-A4DE-3E45-97A7-1DE5285C376E}"/>
              </a:ext>
            </a:extLst>
          </p:cNvPr>
          <p:cNvCxnSpPr/>
          <p:nvPr userDrawn="1"/>
        </p:nvCxnSpPr>
        <p:spPr>
          <a:xfrm flipH="1" flipV="1">
            <a:off x="5831813" y="2396560"/>
            <a:ext cx="0" cy="1790937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F6EAE981-99DC-C54F-949C-EEC7F47DC630}"/>
              </a:ext>
            </a:extLst>
          </p:cNvPr>
          <p:cNvCxnSpPr>
            <a:cxnSpLocks/>
          </p:cNvCxnSpPr>
          <p:nvPr userDrawn="1"/>
        </p:nvCxnSpPr>
        <p:spPr>
          <a:xfrm>
            <a:off x="5817529" y="2398936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A89EF3F6-723C-D74A-9915-BC800913D654}"/>
              </a:ext>
            </a:extLst>
          </p:cNvPr>
          <p:cNvCxnSpPr>
            <a:cxnSpLocks/>
          </p:cNvCxnSpPr>
          <p:nvPr userDrawn="1"/>
        </p:nvCxnSpPr>
        <p:spPr>
          <a:xfrm flipV="1">
            <a:off x="5817529" y="2403702"/>
            <a:ext cx="1810319" cy="0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D2AAB95-5C2B-B946-BA7C-01A210BF9004}"/>
              </a:ext>
            </a:extLst>
          </p:cNvPr>
          <p:cNvCxnSpPr>
            <a:cxnSpLocks/>
          </p:cNvCxnSpPr>
          <p:nvPr userDrawn="1"/>
        </p:nvCxnSpPr>
        <p:spPr>
          <a:xfrm flipV="1">
            <a:off x="5824347" y="852093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C1892785-D86A-9243-8630-1572B093C625}"/>
              </a:ext>
            </a:extLst>
          </p:cNvPr>
          <p:cNvCxnSpPr>
            <a:cxnSpLocks/>
          </p:cNvCxnSpPr>
          <p:nvPr userDrawn="1"/>
        </p:nvCxnSpPr>
        <p:spPr>
          <a:xfrm flipV="1">
            <a:off x="5817529" y="1487254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454B38E0-0579-6146-8CF0-329883FFC6A3}"/>
              </a:ext>
            </a:extLst>
          </p:cNvPr>
          <p:cNvCxnSpPr/>
          <p:nvPr userDrawn="1"/>
        </p:nvCxnSpPr>
        <p:spPr>
          <a:xfrm flipH="1" flipV="1">
            <a:off x="5831813" y="624659"/>
            <a:ext cx="0" cy="1790937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02CA9F1C-1705-1944-86A1-079EABF87F67}"/>
              </a:ext>
            </a:extLst>
          </p:cNvPr>
          <p:cNvCxnSpPr/>
          <p:nvPr userDrawn="1"/>
        </p:nvCxnSpPr>
        <p:spPr>
          <a:xfrm flipH="1" flipV="1">
            <a:off x="4924567" y="852093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2D26D36-7912-1147-A8F4-66544430CB28}"/>
              </a:ext>
            </a:extLst>
          </p:cNvPr>
          <p:cNvCxnSpPr>
            <a:cxnSpLocks/>
          </p:cNvCxnSpPr>
          <p:nvPr userDrawn="1"/>
        </p:nvCxnSpPr>
        <p:spPr>
          <a:xfrm>
            <a:off x="5817528" y="2398937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6B31F1-8A6E-AC43-A966-FF55C9BD76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55" y="1152590"/>
            <a:ext cx="5610590" cy="2695575"/>
          </a:xfrm>
          <a:prstGeom prst="rect">
            <a:avLst/>
          </a:prstGeom>
        </p:spPr>
      </p:pic>
      <p:sp>
        <p:nvSpPr>
          <p:cNvPr id="22" name="Tijdelijke aanduiding voor tekst 18">
            <a:extLst>
              <a:ext uri="{FF2B5EF4-FFF2-40B4-BE49-F238E27FC236}">
                <a16:creationId xmlns:a16="http://schemas.microsoft.com/office/drawing/2014/main" id="{1A734011-CC04-6B45-A533-0308014C4F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5944" y="465547"/>
            <a:ext cx="796552" cy="796892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388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23" name="Tijdelijke aanduiding voor tekst 18">
            <a:extLst>
              <a:ext uri="{FF2B5EF4-FFF2-40B4-BE49-F238E27FC236}">
                <a16:creationId xmlns:a16="http://schemas.microsoft.com/office/drawing/2014/main" id="{C870BC81-6EC4-7646-8060-20217CC7EB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3334" y="238126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4" name="Tijdelijke aanduiding voor tekst 18">
            <a:extLst>
              <a:ext uri="{FF2B5EF4-FFF2-40B4-BE49-F238E27FC236}">
                <a16:creationId xmlns:a16="http://schemas.microsoft.com/office/drawing/2014/main" id="{DA3192BC-78DA-554D-BF8A-AFF1FDDDAF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2358" y="452047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5" name="Tijdelijke aanduiding voor tekst 18">
            <a:extLst>
              <a:ext uri="{FF2B5EF4-FFF2-40B4-BE49-F238E27FC236}">
                <a16:creationId xmlns:a16="http://schemas.microsoft.com/office/drawing/2014/main" id="{677E7276-4871-E545-ADB2-CE0CA9753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17406" y="1100709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6" name="Tijdelijke aanduiding voor tekst 18">
            <a:extLst>
              <a:ext uri="{FF2B5EF4-FFF2-40B4-BE49-F238E27FC236}">
                <a16:creationId xmlns:a16="http://schemas.microsoft.com/office/drawing/2014/main" id="{9414DED6-5CC1-8142-9CC0-3ACE852CA8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17462" y="200583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7" name="Tijdelijke aanduiding voor tekst 18">
            <a:extLst>
              <a:ext uri="{FF2B5EF4-FFF2-40B4-BE49-F238E27FC236}">
                <a16:creationId xmlns:a16="http://schemas.microsoft.com/office/drawing/2014/main" id="{96EA01F1-1610-9740-9E5F-B2B5596F8E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7406" y="291307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8" name="Tijdelijke aanduiding voor tekst 18">
            <a:extLst>
              <a:ext uri="{FF2B5EF4-FFF2-40B4-BE49-F238E27FC236}">
                <a16:creationId xmlns:a16="http://schemas.microsoft.com/office/drawing/2014/main" id="{C7A98823-842C-CE45-85EE-3F3018EA0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39108" y="3561624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9" name="Tijdelijke aanduiding voor tekst 18">
            <a:extLst>
              <a:ext uri="{FF2B5EF4-FFF2-40B4-BE49-F238E27FC236}">
                <a16:creationId xmlns:a16="http://schemas.microsoft.com/office/drawing/2014/main" id="{92DF2341-986C-5645-98EE-F1EFE245038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33334" y="3793203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30" name="Tijdelijke aanduiding voor tekst 18">
            <a:extLst>
              <a:ext uri="{FF2B5EF4-FFF2-40B4-BE49-F238E27FC236}">
                <a16:creationId xmlns:a16="http://schemas.microsoft.com/office/drawing/2014/main" id="{195922A2-DA17-6F46-818A-E7949211AD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7645" y="3558451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31" name="Tijdelijke aanduiding voor tekst 18">
            <a:extLst>
              <a:ext uri="{FF2B5EF4-FFF2-40B4-BE49-F238E27FC236}">
                <a16:creationId xmlns:a16="http://schemas.microsoft.com/office/drawing/2014/main" id="{2A8DD098-2D1E-8E49-B8EE-F349AE4FDD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46900" y="291307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97A5E55E-ABEA-4109-AFF6-B869AB9F77B1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1AF3315C-17C8-4939-88F1-DBB0DBA53093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37" name="Afbeelding 3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85349006-5B78-4E32-9315-5F7C27FBA9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6152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3122" y="-6124"/>
            <a:ext cx="5741234" cy="5155747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4180114 w 19456416"/>
              <a:gd name="connsiteY3" fmla="*/ 13716000 h 13716000"/>
              <a:gd name="connsiteX4" fmla="*/ 0 w 19456416"/>
              <a:gd name="connsiteY4" fmla="*/ 0 h 13716000"/>
              <a:gd name="connsiteX0" fmla="*/ 1175657 w 15276302"/>
              <a:gd name="connsiteY0" fmla="*/ 0 h 13716000"/>
              <a:gd name="connsiteX1" fmla="*/ 10480782 w 15276302"/>
              <a:gd name="connsiteY1" fmla="*/ 0 h 13716000"/>
              <a:gd name="connsiteX2" fmla="*/ 15276302 w 15276302"/>
              <a:gd name="connsiteY2" fmla="*/ 13716000 h 13716000"/>
              <a:gd name="connsiteX3" fmla="*/ 0 w 15276302"/>
              <a:gd name="connsiteY3" fmla="*/ 13716000 h 13716000"/>
              <a:gd name="connsiteX4" fmla="*/ 1175657 w 15276302"/>
              <a:gd name="connsiteY4" fmla="*/ 0 h 13716000"/>
              <a:gd name="connsiteX0" fmla="*/ 0 w 15292631"/>
              <a:gd name="connsiteY0" fmla="*/ 0 h 13732329"/>
              <a:gd name="connsiteX1" fmla="*/ 10497111 w 15292631"/>
              <a:gd name="connsiteY1" fmla="*/ 16329 h 13732329"/>
              <a:gd name="connsiteX2" fmla="*/ 15292631 w 15292631"/>
              <a:gd name="connsiteY2" fmla="*/ 13732329 h 13732329"/>
              <a:gd name="connsiteX3" fmla="*/ 16329 w 15292631"/>
              <a:gd name="connsiteY3" fmla="*/ 13732329 h 13732329"/>
              <a:gd name="connsiteX4" fmla="*/ 0 w 15292631"/>
              <a:gd name="connsiteY4" fmla="*/ 0 h 13732329"/>
              <a:gd name="connsiteX0" fmla="*/ 0 w 15292631"/>
              <a:gd name="connsiteY0" fmla="*/ 0 h 13732329"/>
              <a:gd name="connsiteX1" fmla="*/ 10497111 w 15292631"/>
              <a:gd name="connsiteY1" fmla="*/ 16329 h 13732329"/>
              <a:gd name="connsiteX2" fmla="*/ 15292631 w 15292631"/>
              <a:gd name="connsiteY2" fmla="*/ 13732329 h 13732329"/>
              <a:gd name="connsiteX3" fmla="*/ 0 w 15292631"/>
              <a:gd name="connsiteY3" fmla="*/ 13683343 h 13732329"/>
              <a:gd name="connsiteX4" fmla="*/ 0 w 15292631"/>
              <a:gd name="connsiteY4" fmla="*/ 0 h 13732329"/>
              <a:gd name="connsiteX0" fmla="*/ 16329 w 15308960"/>
              <a:gd name="connsiteY0" fmla="*/ 0 h 13732329"/>
              <a:gd name="connsiteX1" fmla="*/ 10513440 w 15308960"/>
              <a:gd name="connsiteY1" fmla="*/ 16329 h 13732329"/>
              <a:gd name="connsiteX2" fmla="*/ 15308960 w 15308960"/>
              <a:gd name="connsiteY2" fmla="*/ 13732329 h 13732329"/>
              <a:gd name="connsiteX3" fmla="*/ 0 w 15308960"/>
              <a:gd name="connsiteY3" fmla="*/ 13650686 h 13732329"/>
              <a:gd name="connsiteX4" fmla="*/ 16329 w 15308960"/>
              <a:gd name="connsiteY4" fmla="*/ 0 h 13732329"/>
              <a:gd name="connsiteX0" fmla="*/ 16329 w 15308960"/>
              <a:gd name="connsiteY0" fmla="*/ 0 h 13748658"/>
              <a:gd name="connsiteX1" fmla="*/ 10513440 w 15308960"/>
              <a:gd name="connsiteY1" fmla="*/ 16329 h 13748658"/>
              <a:gd name="connsiteX2" fmla="*/ 15308960 w 15308960"/>
              <a:gd name="connsiteY2" fmla="*/ 13732329 h 13748658"/>
              <a:gd name="connsiteX3" fmla="*/ 0 w 15308960"/>
              <a:gd name="connsiteY3" fmla="*/ 13748658 h 13748658"/>
              <a:gd name="connsiteX4" fmla="*/ 16329 w 15308960"/>
              <a:gd name="connsiteY4" fmla="*/ 0 h 1374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08960" h="13748658">
                <a:moveTo>
                  <a:pt x="16329" y="0"/>
                </a:moveTo>
                <a:lnTo>
                  <a:pt x="10513440" y="16329"/>
                </a:lnTo>
                <a:lnTo>
                  <a:pt x="15308960" y="13732329"/>
                </a:lnTo>
                <a:lnTo>
                  <a:pt x="0" y="13748658"/>
                </a:lnTo>
                <a:lnTo>
                  <a:pt x="1632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1047020"/>
            <a:ext cx="3191608" cy="27411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7125" b="1" i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8" name="Tijdelijke aanduiding voor afbeelding 4">
            <a:extLst>
              <a:ext uri="{FF2B5EF4-FFF2-40B4-BE49-F238E27FC236}">
                <a16:creationId xmlns:a16="http://schemas.microsoft.com/office/drawing/2014/main" id="{0F07F5A2-00F8-0048-96CC-5B0E2B0A81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15054" y="951412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4" name="Tijdelijke aanduiding voor afbeelding 4">
            <a:extLst>
              <a:ext uri="{FF2B5EF4-FFF2-40B4-BE49-F238E27FC236}">
                <a16:creationId xmlns:a16="http://schemas.microsoft.com/office/drawing/2014/main" id="{FE727A0B-9547-E246-913D-6A213065FE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35983" y="1978303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5" name="Tijdelijke aanduiding voor afbeelding 4">
            <a:extLst>
              <a:ext uri="{FF2B5EF4-FFF2-40B4-BE49-F238E27FC236}">
                <a16:creationId xmlns:a16="http://schemas.microsoft.com/office/drawing/2014/main" id="{446BA4EF-DA25-A240-8C81-A9C4C9E5816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81849" y="3005181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CEE8C4C8-F25B-D940-A872-144C9E6804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66514" y="951750"/>
            <a:ext cx="3613591" cy="65201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672C86A2-0486-DF4A-AAF7-65E53ED195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03239" y="1972350"/>
            <a:ext cx="3613591" cy="65205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A2CCAF70-A5C6-BB41-A7B1-B92A30DF89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36359" y="3009150"/>
            <a:ext cx="3431805" cy="65205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70DF6A5-0573-47EE-B8F4-70D97BD01D76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CF3F9008-57C4-43B0-BC8D-5342ED158A5D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22" name="Afbeelding 21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51930AD4-6E7E-428C-B3F7-67ED463647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12289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4766" y="3396662"/>
            <a:ext cx="9150944" cy="1747230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11430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4300 w 24613200"/>
              <a:gd name="connsiteY4" fmla="*/ 1053548 h 4675608"/>
              <a:gd name="connsiteX0" fmla="*/ 0 w 24498900"/>
              <a:gd name="connsiteY0" fmla="*/ 1053548 h 4675608"/>
              <a:gd name="connsiteX1" fmla="*/ 24498900 w 24498900"/>
              <a:gd name="connsiteY1" fmla="*/ 0 h 4675608"/>
              <a:gd name="connsiteX2" fmla="*/ 24498900 w 24498900"/>
              <a:gd name="connsiteY2" fmla="*/ 4675608 h 4675608"/>
              <a:gd name="connsiteX3" fmla="*/ 16329 w 24498900"/>
              <a:gd name="connsiteY3" fmla="*/ 4675608 h 4675608"/>
              <a:gd name="connsiteX4" fmla="*/ 0 w 24498900"/>
              <a:gd name="connsiteY4" fmla="*/ 1053548 h 4675608"/>
              <a:gd name="connsiteX0" fmla="*/ 0 w 24498900"/>
              <a:gd name="connsiteY0" fmla="*/ 1037219 h 4659279"/>
              <a:gd name="connsiteX1" fmla="*/ 24384600 w 24498900"/>
              <a:gd name="connsiteY1" fmla="*/ 0 h 4659279"/>
              <a:gd name="connsiteX2" fmla="*/ 24498900 w 24498900"/>
              <a:gd name="connsiteY2" fmla="*/ 4659279 h 4659279"/>
              <a:gd name="connsiteX3" fmla="*/ 16329 w 24498900"/>
              <a:gd name="connsiteY3" fmla="*/ 4659279 h 4659279"/>
              <a:gd name="connsiteX4" fmla="*/ 0 w 24498900"/>
              <a:gd name="connsiteY4" fmla="*/ 1037219 h 4659279"/>
              <a:gd name="connsiteX0" fmla="*/ 0 w 24400929"/>
              <a:gd name="connsiteY0" fmla="*/ 1037219 h 4659279"/>
              <a:gd name="connsiteX1" fmla="*/ 24384600 w 24400929"/>
              <a:gd name="connsiteY1" fmla="*/ 0 h 4659279"/>
              <a:gd name="connsiteX2" fmla="*/ 24400929 w 24400929"/>
              <a:gd name="connsiteY2" fmla="*/ 4642950 h 4659279"/>
              <a:gd name="connsiteX3" fmla="*/ 16329 w 24400929"/>
              <a:gd name="connsiteY3" fmla="*/ 4659279 h 4659279"/>
              <a:gd name="connsiteX4" fmla="*/ 0 w 24400929"/>
              <a:gd name="connsiteY4" fmla="*/ 1037219 h 46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0929" h="4659279">
                <a:moveTo>
                  <a:pt x="0" y="1037219"/>
                </a:moveTo>
                <a:lnTo>
                  <a:pt x="24384600" y="0"/>
                </a:lnTo>
                <a:lnTo>
                  <a:pt x="24400929" y="4642950"/>
                </a:lnTo>
                <a:lnTo>
                  <a:pt x="16329" y="4659279"/>
                </a:lnTo>
                <a:lnTo>
                  <a:pt x="0" y="10372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9850" y="0"/>
            <a:ext cx="6041290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3363686 w 19456416"/>
              <a:gd name="connsiteY3" fmla="*/ 13683342 h 13716000"/>
              <a:gd name="connsiteX4" fmla="*/ 0 w 19456416"/>
              <a:gd name="connsiteY4" fmla="*/ 0 h 13716000"/>
              <a:gd name="connsiteX0" fmla="*/ 114299 w 16092730"/>
              <a:gd name="connsiteY0" fmla="*/ 0 h 13716000"/>
              <a:gd name="connsiteX1" fmla="*/ 11297210 w 16092730"/>
              <a:gd name="connsiteY1" fmla="*/ 0 h 13716000"/>
              <a:gd name="connsiteX2" fmla="*/ 16092730 w 16092730"/>
              <a:gd name="connsiteY2" fmla="*/ 13716000 h 13716000"/>
              <a:gd name="connsiteX3" fmla="*/ 0 w 16092730"/>
              <a:gd name="connsiteY3" fmla="*/ 13683342 h 13716000"/>
              <a:gd name="connsiteX4" fmla="*/ 114299 w 16092730"/>
              <a:gd name="connsiteY4" fmla="*/ 0 h 13716000"/>
              <a:gd name="connsiteX0" fmla="*/ 0 w 16092731"/>
              <a:gd name="connsiteY0" fmla="*/ 0 h 13716000"/>
              <a:gd name="connsiteX1" fmla="*/ 11297211 w 16092731"/>
              <a:gd name="connsiteY1" fmla="*/ 0 h 13716000"/>
              <a:gd name="connsiteX2" fmla="*/ 16092731 w 16092731"/>
              <a:gd name="connsiteY2" fmla="*/ 13716000 h 13716000"/>
              <a:gd name="connsiteX3" fmla="*/ 1 w 16092731"/>
              <a:gd name="connsiteY3" fmla="*/ 13683342 h 13716000"/>
              <a:gd name="connsiteX4" fmla="*/ 0 w 16092731"/>
              <a:gd name="connsiteY4" fmla="*/ 0 h 13716000"/>
              <a:gd name="connsiteX0" fmla="*/ 0 w 16092731"/>
              <a:gd name="connsiteY0" fmla="*/ 0 h 13716000"/>
              <a:gd name="connsiteX1" fmla="*/ 11297211 w 16092731"/>
              <a:gd name="connsiteY1" fmla="*/ 0 h 13716000"/>
              <a:gd name="connsiteX2" fmla="*/ 16092731 w 16092731"/>
              <a:gd name="connsiteY2" fmla="*/ 13716000 h 13716000"/>
              <a:gd name="connsiteX3" fmla="*/ 32659 w 16092731"/>
              <a:gd name="connsiteY3" fmla="*/ 13699670 h 13716000"/>
              <a:gd name="connsiteX4" fmla="*/ 0 w 16092731"/>
              <a:gd name="connsiteY4" fmla="*/ 0 h 13716000"/>
              <a:gd name="connsiteX0" fmla="*/ 16327 w 16109058"/>
              <a:gd name="connsiteY0" fmla="*/ 0 h 13748656"/>
              <a:gd name="connsiteX1" fmla="*/ 11313538 w 16109058"/>
              <a:gd name="connsiteY1" fmla="*/ 0 h 13748656"/>
              <a:gd name="connsiteX2" fmla="*/ 16109058 w 16109058"/>
              <a:gd name="connsiteY2" fmla="*/ 13716000 h 13748656"/>
              <a:gd name="connsiteX3" fmla="*/ 0 w 16109058"/>
              <a:gd name="connsiteY3" fmla="*/ 13748656 h 13748656"/>
              <a:gd name="connsiteX4" fmla="*/ 16327 w 16109058"/>
              <a:gd name="connsiteY4" fmla="*/ 0 h 13748656"/>
              <a:gd name="connsiteX0" fmla="*/ 16327 w 16109058"/>
              <a:gd name="connsiteY0" fmla="*/ 0 h 13716000"/>
              <a:gd name="connsiteX1" fmla="*/ 11313538 w 16109058"/>
              <a:gd name="connsiteY1" fmla="*/ 0 h 13716000"/>
              <a:gd name="connsiteX2" fmla="*/ 16109058 w 16109058"/>
              <a:gd name="connsiteY2" fmla="*/ 13716000 h 13716000"/>
              <a:gd name="connsiteX3" fmla="*/ 0 w 16109058"/>
              <a:gd name="connsiteY3" fmla="*/ 13699670 h 13716000"/>
              <a:gd name="connsiteX4" fmla="*/ 16327 w 16109058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9058" h="13716000">
                <a:moveTo>
                  <a:pt x="16327" y="0"/>
                </a:moveTo>
                <a:lnTo>
                  <a:pt x="11313538" y="0"/>
                </a:lnTo>
                <a:lnTo>
                  <a:pt x="16109058" y="13716000"/>
                </a:lnTo>
                <a:lnTo>
                  <a:pt x="0" y="13699670"/>
                </a:lnTo>
                <a:cubicBezTo>
                  <a:pt x="0" y="9138556"/>
                  <a:pt x="16327" y="4561114"/>
                  <a:pt x="163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/>
          </a:p>
        </p:txBody>
      </p:sp>
      <p:sp>
        <p:nvSpPr>
          <p:cNvPr id="19" name="Tijdelijke aanduiding voor afbeelding 4">
            <a:extLst>
              <a:ext uri="{FF2B5EF4-FFF2-40B4-BE49-F238E27FC236}">
                <a16:creationId xmlns:a16="http://schemas.microsoft.com/office/drawing/2014/main" id="{8B912102-9D25-844D-B33B-B0F1D6B4E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8165" y="742594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0" name="Tijdelijke aanduiding voor afbeelding 4">
            <a:extLst>
              <a:ext uri="{FF2B5EF4-FFF2-40B4-BE49-F238E27FC236}">
                <a16:creationId xmlns:a16="http://schemas.microsoft.com/office/drawing/2014/main" id="{5C8F3EA5-AEEA-7344-9B6F-9C77511863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98094" y="1900233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1" name="Tijdelijke aanduiding voor afbeelding 4">
            <a:extLst>
              <a:ext uri="{FF2B5EF4-FFF2-40B4-BE49-F238E27FC236}">
                <a16:creationId xmlns:a16="http://schemas.microsoft.com/office/drawing/2014/main" id="{F05BB736-0318-6344-845F-60A1B40E2A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88490" y="308315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26691" y="885601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26691" y="1126399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4C68B6DB-7BF3-4047-89B8-DD0510DC666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26606" y="2043239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30" name="Tijdelijke aanduiding voor tekst 10">
            <a:extLst>
              <a:ext uri="{FF2B5EF4-FFF2-40B4-BE49-F238E27FC236}">
                <a16:creationId xmlns:a16="http://schemas.microsoft.com/office/drawing/2014/main" id="{FDB5FECB-B3E5-0D48-AC88-81571F9726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26606" y="2284038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31" name="Tijdelijke aanduiding voor tekst 9">
            <a:extLst>
              <a:ext uri="{FF2B5EF4-FFF2-40B4-BE49-F238E27FC236}">
                <a16:creationId xmlns:a16="http://schemas.microsoft.com/office/drawing/2014/main" id="{BB29D36A-AA62-C14C-9087-04E388F791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17016" y="3226163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32" name="Tijdelijke aanduiding voor tekst 10">
            <a:extLst>
              <a:ext uri="{FF2B5EF4-FFF2-40B4-BE49-F238E27FC236}">
                <a16:creationId xmlns:a16="http://schemas.microsoft.com/office/drawing/2014/main" id="{FA7ADB12-F2E5-9843-BC16-A5AE78BDCD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17016" y="3466962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BEF5583-F8B1-564F-9AE4-47576AA69A53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ep 24">
            <a:extLst>
              <a:ext uri="{FF2B5EF4-FFF2-40B4-BE49-F238E27FC236}">
                <a16:creationId xmlns:a16="http://schemas.microsoft.com/office/drawing/2014/main" id="{6A6B2C92-53B7-4847-ACA5-A4E33E8EEFF7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FD83AF92-0F0A-4843-924A-290101ED6BD2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27" name="Afbeelding 2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C0FAE219-6E8C-48B7-9E86-D9BED5523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24637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Tekst+IM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C9F31F9-3F4E-F049-8317-6E74F3282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8"/>
            <a:ext cx="9144000" cy="5143165"/>
          </a:xfrm>
          <a:prstGeom prst="rect">
            <a:avLst/>
          </a:prstGeom>
        </p:spPr>
      </p:pic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5801"/>
            <a:ext cx="3093956" cy="365263"/>
          </a:xfrm>
        </p:spPr>
        <p:txBody>
          <a:bodyPr lIns="0" tIns="0" rIns="0" bIns="0" anchor="t" anchorCtr="0">
            <a:noAutofit/>
          </a:bodyPr>
          <a:lstStyle>
            <a:lvl1pPr algn="l">
              <a:defRPr sz="1575" b="0" i="0" cap="all" baseline="0">
                <a:solidFill>
                  <a:schemeClr val="bg1"/>
                </a:solidFill>
                <a:latin typeface="Flanders Art Serif Pro Medium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D28D0149-3A97-604B-9BE6-E2DBFB80D1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-1020000">
            <a:off x="145999" y="144315"/>
            <a:ext cx="540035" cy="540000"/>
          </a:xfrm>
        </p:spPr>
        <p:txBody>
          <a:bodyPr lIns="90000">
            <a:normAutofit/>
          </a:bodyPr>
          <a:lstStyle>
            <a:lvl1pPr marL="0" indent="0">
              <a:buFontTx/>
              <a:buNone/>
              <a:defRPr sz="375" baseline="0"/>
            </a:lvl1pPr>
          </a:lstStyle>
          <a:p>
            <a:endParaRPr lang="nl-BE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302A52F0-F44A-A149-993E-6B15F4E4B7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426" y="1257296"/>
            <a:ext cx="2667774" cy="3171528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100" baseline="0"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06CCD32A-839E-4E27-8E1B-E4F90043B899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55603F7F-2DA2-4EAB-AB52-71CE5F6CF674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18" name="Afbeelding 17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1F6E9971-68D1-4D54-A496-E37E907E18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41029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2992" y="-6123"/>
            <a:ext cx="6041290" cy="514962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3102429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3102429 w 19456416"/>
              <a:gd name="connsiteY4" fmla="*/ 0 h 13716000"/>
              <a:gd name="connsiteX0" fmla="*/ 0 w 16353987"/>
              <a:gd name="connsiteY0" fmla="*/ 0 h 13764986"/>
              <a:gd name="connsiteX1" fmla="*/ 11558467 w 16353987"/>
              <a:gd name="connsiteY1" fmla="*/ 0 h 13764986"/>
              <a:gd name="connsiteX2" fmla="*/ 16353987 w 16353987"/>
              <a:gd name="connsiteY2" fmla="*/ 13716000 h 13764986"/>
              <a:gd name="connsiteX3" fmla="*/ 261257 w 16353987"/>
              <a:gd name="connsiteY3" fmla="*/ 13764986 h 13764986"/>
              <a:gd name="connsiteX4" fmla="*/ 0 w 16353987"/>
              <a:gd name="connsiteY4" fmla="*/ 0 h 13764986"/>
              <a:gd name="connsiteX0" fmla="*/ 130629 w 16092730"/>
              <a:gd name="connsiteY0" fmla="*/ 0 h 13781315"/>
              <a:gd name="connsiteX1" fmla="*/ 11297210 w 16092730"/>
              <a:gd name="connsiteY1" fmla="*/ 16329 h 13781315"/>
              <a:gd name="connsiteX2" fmla="*/ 16092730 w 16092730"/>
              <a:gd name="connsiteY2" fmla="*/ 13732329 h 13781315"/>
              <a:gd name="connsiteX3" fmla="*/ 0 w 16092730"/>
              <a:gd name="connsiteY3" fmla="*/ 13781315 h 13781315"/>
              <a:gd name="connsiteX4" fmla="*/ 130629 w 16092730"/>
              <a:gd name="connsiteY4" fmla="*/ 0 h 13781315"/>
              <a:gd name="connsiteX0" fmla="*/ 0 w 16109058"/>
              <a:gd name="connsiteY0" fmla="*/ 0 h 13781315"/>
              <a:gd name="connsiteX1" fmla="*/ 11313538 w 16109058"/>
              <a:gd name="connsiteY1" fmla="*/ 16329 h 13781315"/>
              <a:gd name="connsiteX2" fmla="*/ 16109058 w 16109058"/>
              <a:gd name="connsiteY2" fmla="*/ 13732329 h 13781315"/>
              <a:gd name="connsiteX3" fmla="*/ 16328 w 16109058"/>
              <a:gd name="connsiteY3" fmla="*/ 13781315 h 13781315"/>
              <a:gd name="connsiteX4" fmla="*/ 0 w 16109058"/>
              <a:gd name="connsiteY4" fmla="*/ 0 h 13781315"/>
              <a:gd name="connsiteX0" fmla="*/ 0 w 16109058"/>
              <a:gd name="connsiteY0" fmla="*/ 0 h 13732329"/>
              <a:gd name="connsiteX1" fmla="*/ 11313538 w 16109058"/>
              <a:gd name="connsiteY1" fmla="*/ 16329 h 13732329"/>
              <a:gd name="connsiteX2" fmla="*/ 16109058 w 16109058"/>
              <a:gd name="connsiteY2" fmla="*/ 13732329 h 13732329"/>
              <a:gd name="connsiteX3" fmla="*/ 16328 w 16109058"/>
              <a:gd name="connsiteY3" fmla="*/ 13732329 h 13732329"/>
              <a:gd name="connsiteX4" fmla="*/ 0 w 16109058"/>
              <a:gd name="connsiteY4" fmla="*/ 0 h 137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9058" h="13732329">
                <a:moveTo>
                  <a:pt x="0" y="0"/>
                </a:moveTo>
                <a:lnTo>
                  <a:pt x="11313538" y="16329"/>
                </a:lnTo>
                <a:lnTo>
                  <a:pt x="16109058" y="13732329"/>
                </a:lnTo>
                <a:lnTo>
                  <a:pt x="16328" y="13732329"/>
                </a:lnTo>
                <a:cubicBezTo>
                  <a:pt x="10885" y="9138557"/>
                  <a:pt x="5443" y="459377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4766" y="1934558"/>
            <a:ext cx="9150944" cy="3206892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0 w 24613200"/>
              <a:gd name="connsiteY0" fmla="*/ 58225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582257 h 4675608"/>
              <a:gd name="connsiteX0" fmla="*/ 114300 w 24613200"/>
              <a:gd name="connsiteY0" fmla="*/ 57343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4300 w 24613200"/>
              <a:gd name="connsiteY4" fmla="*/ 573430 h 4675608"/>
              <a:gd name="connsiteX0" fmla="*/ 0 w 24498900"/>
              <a:gd name="connsiteY0" fmla="*/ 573430 h 4675608"/>
              <a:gd name="connsiteX1" fmla="*/ 24498900 w 24498900"/>
              <a:gd name="connsiteY1" fmla="*/ 0 h 4675608"/>
              <a:gd name="connsiteX2" fmla="*/ 24498900 w 24498900"/>
              <a:gd name="connsiteY2" fmla="*/ 4675608 h 4675608"/>
              <a:gd name="connsiteX3" fmla="*/ 0 w 24498900"/>
              <a:gd name="connsiteY3" fmla="*/ 4631476 h 4675608"/>
              <a:gd name="connsiteX4" fmla="*/ 0 w 24498900"/>
              <a:gd name="connsiteY4" fmla="*/ 573430 h 4675608"/>
              <a:gd name="connsiteX0" fmla="*/ 0 w 24498900"/>
              <a:gd name="connsiteY0" fmla="*/ 573430 h 4631476"/>
              <a:gd name="connsiteX1" fmla="*/ 24498900 w 24498900"/>
              <a:gd name="connsiteY1" fmla="*/ 0 h 4631476"/>
              <a:gd name="connsiteX2" fmla="*/ 24384600 w 24498900"/>
              <a:gd name="connsiteY2" fmla="*/ 4622649 h 4631476"/>
              <a:gd name="connsiteX3" fmla="*/ 0 w 24498900"/>
              <a:gd name="connsiteY3" fmla="*/ 4631476 h 4631476"/>
              <a:gd name="connsiteX4" fmla="*/ 0 w 24498900"/>
              <a:gd name="connsiteY4" fmla="*/ 573430 h 4631476"/>
              <a:gd name="connsiteX0" fmla="*/ 0 w 24433586"/>
              <a:gd name="connsiteY0" fmla="*/ 573430 h 4631476"/>
              <a:gd name="connsiteX1" fmla="*/ 24433586 w 24433586"/>
              <a:gd name="connsiteY1" fmla="*/ 0 h 4631476"/>
              <a:gd name="connsiteX2" fmla="*/ 24384600 w 24433586"/>
              <a:gd name="connsiteY2" fmla="*/ 4622649 h 4631476"/>
              <a:gd name="connsiteX3" fmla="*/ 0 w 24433586"/>
              <a:gd name="connsiteY3" fmla="*/ 4631476 h 4631476"/>
              <a:gd name="connsiteX4" fmla="*/ 0 w 24433586"/>
              <a:gd name="connsiteY4" fmla="*/ 573430 h 4631476"/>
              <a:gd name="connsiteX0" fmla="*/ 0 w 24400929"/>
              <a:gd name="connsiteY0" fmla="*/ 564603 h 4622649"/>
              <a:gd name="connsiteX1" fmla="*/ 24400929 w 24400929"/>
              <a:gd name="connsiteY1" fmla="*/ 0 h 4622649"/>
              <a:gd name="connsiteX2" fmla="*/ 24384600 w 24400929"/>
              <a:gd name="connsiteY2" fmla="*/ 4613822 h 4622649"/>
              <a:gd name="connsiteX3" fmla="*/ 0 w 24400929"/>
              <a:gd name="connsiteY3" fmla="*/ 4622649 h 4622649"/>
              <a:gd name="connsiteX4" fmla="*/ 0 w 24400929"/>
              <a:gd name="connsiteY4" fmla="*/ 564603 h 4622649"/>
              <a:gd name="connsiteX0" fmla="*/ 0 w 24400929"/>
              <a:gd name="connsiteY0" fmla="*/ 564603 h 4622649"/>
              <a:gd name="connsiteX1" fmla="*/ 24400929 w 24400929"/>
              <a:gd name="connsiteY1" fmla="*/ 0 h 4622649"/>
              <a:gd name="connsiteX2" fmla="*/ 24384600 w 24400929"/>
              <a:gd name="connsiteY2" fmla="*/ 4613822 h 4622649"/>
              <a:gd name="connsiteX3" fmla="*/ 0 w 24400929"/>
              <a:gd name="connsiteY3" fmla="*/ 4622649 h 4622649"/>
              <a:gd name="connsiteX4" fmla="*/ 0 w 24400929"/>
              <a:gd name="connsiteY4" fmla="*/ 564603 h 462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0929" h="4622649">
                <a:moveTo>
                  <a:pt x="0" y="564603"/>
                </a:moveTo>
                <a:lnTo>
                  <a:pt x="24400929" y="0"/>
                </a:lnTo>
                <a:lnTo>
                  <a:pt x="24384600" y="4613822"/>
                </a:lnTo>
                <a:lnTo>
                  <a:pt x="0" y="4622649"/>
                </a:lnTo>
                <a:lnTo>
                  <a:pt x="0" y="5646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/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2CAF0322-D61C-CF4A-B600-B09F14B33EE7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4B73510-C749-6646-8714-572D5F410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2362" y="4757765"/>
            <a:ext cx="1480182" cy="192253"/>
          </a:xfrm>
          <a:prstGeom prst="rect">
            <a:avLst/>
          </a:prstGeom>
        </p:spPr>
      </p:pic>
      <p:sp>
        <p:nvSpPr>
          <p:cNvPr id="19" name="Tijdelijke aanduiding voor afbeelding 4">
            <a:extLst>
              <a:ext uri="{FF2B5EF4-FFF2-40B4-BE49-F238E27FC236}">
                <a16:creationId xmlns:a16="http://schemas.microsoft.com/office/drawing/2014/main" id="{8B912102-9D25-844D-B33B-B0F1D6B4E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06357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0" name="Tijdelijke aanduiding voor afbeelding 4">
            <a:extLst>
              <a:ext uri="{FF2B5EF4-FFF2-40B4-BE49-F238E27FC236}">
                <a16:creationId xmlns:a16="http://schemas.microsoft.com/office/drawing/2014/main" id="{5C8F3EA5-AEEA-7344-9B6F-9C77511863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96616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1" name="Tijdelijke aanduiding voor afbeelding 4">
            <a:extLst>
              <a:ext uri="{FF2B5EF4-FFF2-40B4-BE49-F238E27FC236}">
                <a16:creationId xmlns:a16="http://schemas.microsoft.com/office/drawing/2014/main" id="{F05BB736-0318-6344-845F-60A1B40E2A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90250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1051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4425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23" name="Tijdelijke aanduiding voor afbeelding 4">
            <a:extLst>
              <a:ext uri="{FF2B5EF4-FFF2-40B4-BE49-F238E27FC236}">
                <a16:creationId xmlns:a16="http://schemas.microsoft.com/office/drawing/2014/main" id="{E351B884-85E2-3A42-BECE-12963E8D80A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083871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4" name="Tijdelijke aanduiding voor tekst 9">
            <a:extLst>
              <a:ext uri="{FF2B5EF4-FFF2-40B4-BE49-F238E27FC236}">
                <a16:creationId xmlns:a16="http://schemas.microsoft.com/office/drawing/2014/main" id="{62708F5E-4515-6E49-A7BD-5558A5E1E5C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701296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25" name="Tijdelijke aanduiding voor tekst 10">
            <a:extLst>
              <a:ext uri="{FF2B5EF4-FFF2-40B4-BE49-F238E27FC236}">
                <a16:creationId xmlns:a16="http://schemas.microsoft.com/office/drawing/2014/main" id="{1070DC98-7C84-C341-A3F9-3879DBA175B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01296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60056A1D-B766-0E48-A696-529D3B9810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688168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27" name="Tijdelijke aanduiding voor tekst 10">
            <a:extLst>
              <a:ext uri="{FF2B5EF4-FFF2-40B4-BE49-F238E27FC236}">
                <a16:creationId xmlns:a16="http://schemas.microsoft.com/office/drawing/2014/main" id="{2D4362DB-EF3C-C746-96A9-FC9F96F9FE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88167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92FDDA4B-9BA2-DF4C-A1BB-5E81B2A56B7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678036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34" name="Tijdelijke aanduiding voor tekst 10">
            <a:extLst>
              <a:ext uri="{FF2B5EF4-FFF2-40B4-BE49-F238E27FC236}">
                <a16:creationId xmlns:a16="http://schemas.microsoft.com/office/drawing/2014/main" id="{7FDBB1FB-5CE5-4E42-A403-C8528C2C11D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78036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DCE29C3F-41C2-4D82-9515-BE9200E20227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4A504F47-1F5D-4E2E-9FA2-E23F96B5F060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36" name="Afbeelding 35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69C77DD6-0265-43A8-B4C8-910C6E91D0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71585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Tekstx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9773" y="1297296"/>
            <a:ext cx="9142969" cy="3850956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0 w 24613200"/>
              <a:gd name="connsiteY0" fmla="*/ 58225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582257 h 4675608"/>
              <a:gd name="connsiteX0" fmla="*/ 0 w 24613200"/>
              <a:gd name="connsiteY0" fmla="*/ 49607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496077 h 4675608"/>
              <a:gd name="connsiteX0" fmla="*/ 21265 w 24613200"/>
              <a:gd name="connsiteY0" fmla="*/ 476926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21265 w 24613200"/>
              <a:gd name="connsiteY4" fmla="*/ 476926 h 4675608"/>
              <a:gd name="connsiteX0" fmla="*/ 119236 w 24613200"/>
              <a:gd name="connsiteY0" fmla="*/ 476926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9236 w 24613200"/>
              <a:gd name="connsiteY4" fmla="*/ 476926 h 4675608"/>
              <a:gd name="connsiteX0" fmla="*/ 0 w 24493964"/>
              <a:gd name="connsiteY0" fmla="*/ 476926 h 4675608"/>
              <a:gd name="connsiteX1" fmla="*/ 24493964 w 24493964"/>
              <a:gd name="connsiteY1" fmla="*/ 0 h 4675608"/>
              <a:gd name="connsiteX2" fmla="*/ 24493964 w 24493964"/>
              <a:gd name="connsiteY2" fmla="*/ 4675608 h 4675608"/>
              <a:gd name="connsiteX3" fmla="*/ 11392 w 24493964"/>
              <a:gd name="connsiteY3" fmla="*/ 4624140 h 4675608"/>
              <a:gd name="connsiteX4" fmla="*/ 0 w 24493964"/>
              <a:gd name="connsiteY4" fmla="*/ 476926 h 4675608"/>
              <a:gd name="connsiteX0" fmla="*/ 0 w 24493964"/>
              <a:gd name="connsiteY0" fmla="*/ 476926 h 4624140"/>
              <a:gd name="connsiteX1" fmla="*/ 24493964 w 24493964"/>
              <a:gd name="connsiteY1" fmla="*/ 0 h 4624140"/>
              <a:gd name="connsiteX2" fmla="*/ 24379664 w 24493964"/>
              <a:gd name="connsiteY2" fmla="*/ 4616787 h 4624140"/>
              <a:gd name="connsiteX3" fmla="*/ 11392 w 24493964"/>
              <a:gd name="connsiteY3" fmla="*/ 4624140 h 4624140"/>
              <a:gd name="connsiteX4" fmla="*/ 0 w 24493964"/>
              <a:gd name="connsiteY4" fmla="*/ 476926 h 4624140"/>
              <a:gd name="connsiteX0" fmla="*/ 0 w 24379664"/>
              <a:gd name="connsiteY0" fmla="*/ 476926 h 4624140"/>
              <a:gd name="connsiteX1" fmla="*/ 24330678 w 24379664"/>
              <a:gd name="connsiteY1" fmla="*/ 0 h 4624140"/>
              <a:gd name="connsiteX2" fmla="*/ 24379664 w 24379664"/>
              <a:gd name="connsiteY2" fmla="*/ 4616787 h 4624140"/>
              <a:gd name="connsiteX3" fmla="*/ 11392 w 24379664"/>
              <a:gd name="connsiteY3" fmla="*/ 4624140 h 4624140"/>
              <a:gd name="connsiteX4" fmla="*/ 0 w 24379664"/>
              <a:gd name="connsiteY4" fmla="*/ 476926 h 462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9664" h="4624140">
                <a:moveTo>
                  <a:pt x="0" y="476926"/>
                </a:moveTo>
                <a:lnTo>
                  <a:pt x="24330678" y="0"/>
                </a:lnTo>
                <a:lnTo>
                  <a:pt x="24379664" y="4616787"/>
                </a:lnTo>
                <a:lnTo>
                  <a:pt x="11392" y="4624140"/>
                </a:lnTo>
                <a:cubicBezTo>
                  <a:pt x="7595" y="3241735"/>
                  <a:pt x="3797" y="1859331"/>
                  <a:pt x="0" y="4769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2992" y="-6123"/>
            <a:ext cx="6048155" cy="514962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3347357 w 19456416"/>
              <a:gd name="connsiteY3" fmla="*/ 13716000 h 13716000"/>
              <a:gd name="connsiteX4" fmla="*/ 0 w 19456416"/>
              <a:gd name="connsiteY4" fmla="*/ 0 h 13716000"/>
              <a:gd name="connsiteX0" fmla="*/ 32657 w 16109059"/>
              <a:gd name="connsiteY0" fmla="*/ 16328 h 13716000"/>
              <a:gd name="connsiteX1" fmla="*/ 11313539 w 16109059"/>
              <a:gd name="connsiteY1" fmla="*/ 0 h 13716000"/>
              <a:gd name="connsiteX2" fmla="*/ 16109059 w 16109059"/>
              <a:gd name="connsiteY2" fmla="*/ 13716000 h 13716000"/>
              <a:gd name="connsiteX3" fmla="*/ 0 w 16109059"/>
              <a:gd name="connsiteY3" fmla="*/ 13716000 h 13716000"/>
              <a:gd name="connsiteX4" fmla="*/ 32657 w 16109059"/>
              <a:gd name="connsiteY4" fmla="*/ 16328 h 13716000"/>
              <a:gd name="connsiteX0" fmla="*/ 3142 w 16112201"/>
              <a:gd name="connsiteY0" fmla="*/ 0 h 13716000"/>
              <a:gd name="connsiteX1" fmla="*/ 11316681 w 16112201"/>
              <a:gd name="connsiteY1" fmla="*/ 0 h 13716000"/>
              <a:gd name="connsiteX2" fmla="*/ 16112201 w 16112201"/>
              <a:gd name="connsiteY2" fmla="*/ 13716000 h 13716000"/>
              <a:gd name="connsiteX3" fmla="*/ 3142 w 16112201"/>
              <a:gd name="connsiteY3" fmla="*/ 13716000 h 13716000"/>
              <a:gd name="connsiteX4" fmla="*/ 3142 w 16112201"/>
              <a:gd name="connsiteY4" fmla="*/ 0 h 13716000"/>
              <a:gd name="connsiteX0" fmla="*/ 1977 w 16127364"/>
              <a:gd name="connsiteY0" fmla="*/ 0 h 13732329"/>
              <a:gd name="connsiteX1" fmla="*/ 11331844 w 16127364"/>
              <a:gd name="connsiteY1" fmla="*/ 16329 h 13732329"/>
              <a:gd name="connsiteX2" fmla="*/ 16127364 w 16127364"/>
              <a:gd name="connsiteY2" fmla="*/ 13732329 h 13732329"/>
              <a:gd name="connsiteX3" fmla="*/ 18305 w 16127364"/>
              <a:gd name="connsiteY3" fmla="*/ 13732329 h 13732329"/>
              <a:gd name="connsiteX4" fmla="*/ 1977 w 16127364"/>
              <a:gd name="connsiteY4" fmla="*/ 0 h 137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7364" h="13732329">
                <a:moveTo>
                  <a:pt x="1977" y="0"/>
                </a:moveTo>
                <a:lnTo>
                  <a:pt x="11331844" y="16329"/>
                </a:lnTo>
                <a:lnTo>
                  <a:pt x="16127364" y="13732329"/>
                </a:lnTo>
                <a:lnTo>
                  <a:pt x="18305" y="13732329"/>
                </a:lnTo>
                <a:cubicBezTo>
                  <a:pt x="29191" y="9165772"/>
                  <a:pt x="-8909" y="4566557"/>
                  <a:pt x="1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/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4B8B8B8F-91EC-4042-AFC6-5594D521AF94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4B73510-C749-6646-8714-572D5F410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2362" y="4757765"/>
            <a:ext cx="1480182" cy="192253"/>
          </a:xfrm>
          <a:prstGeom prst="rect">
            <a:avLst/>
          </a:prstGeom>
        </p:spPr>
      </p:pic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4426" y="2259751"/>
            <a:ext cx="3745144" cy="145018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625" cap="none" baseline="0">
                <a:solidFill>
                  <a:schemeClr val="tx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96132" y="2473416"/>
            <a:ext cx="3745144" cy="129848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A1284B5-177D-4C8B-9C22-3785B1C6A2DC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A87047E5-2F6E-499E-9D81-69298513C5E9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19" name="Afbeelding 18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F83B82DF-4BA3-4B5D-AD8D-E3340210B9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412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_beeld + titel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611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878582A4-FFFA-4997-8F8D-897F84FF341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380" y="851821"/>
            <a:ext cx="7241994" cy="1441003"/>
          </a:xfrm>
          <a:prstGeom prst="rect">
            <a:avLst/>
          </a:prstGeom>
        </p:spPr>
        <p:txBody>
          <a:bodyPr lIns="0" tIns="0" rIns="0" bIns="0" anchor="b"/>
          <a:lstStyle>
            <a:lvl1pPr marL="0" indent="-215985"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4F59F970-9325-4A64-BCC3-0C171A52AF7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9380" y="2292823"/>
            <a:ext cx="4119319" cy="1441003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  <a:latin typeface="+mn-lt"/>
              </a:defRPr>
            </a:lvl1pPr>
            <a:lvl2pPr marL="0" indent="342879">
              <a:buSzTx/>
              <a:buFontTx/>
              <a:buNone/>
              <a:defRPr sz="1800" b="0">
                <a:solidFill>
                  <a:srgbClr val="009B48"/>
                </a:solidFill>
                <a:latin typeface="+mn-lt"/>
              </a:defRPr>
            </a:lvl2pPr>
            <a:lvl3pPr marL="0" indent="685757">
              <a:buSzTx/>
              <a:buFontTx/>
              <a:buNone/>
              <a:defRPr sz="1500" b="0">
                <a:solidFill>
                  <a:srgbClr val="009B48"/>
                </a:solidFill>
                <a:latin typeface="+mn-lt"/>
              </a:defRPr>
            </a:lvl3pPr>
            <a:lvl4pPr marL="0" indent="1028636">
              <a:buSzTx/>
              <a:buFontTx/>
              <a:buNone/>
              <a:defRPr sz="1400" b="0">
                <a:solidFill>
                  <a:srgbClr val="009B48"/>
                </a:solidFill>
                <a:latin typeface="+mn-lt"/>
              </a:defRPr>
            </a:lvl4pPr>
            <a:lvl5pPr marL="0" indent="1371514">
              <a:buSzTx/>
              <a:buFontTx/>
              <a:buNone/>
              <a:defRPr sz="1200" b="0">
                <a:solidFill>
                  <a:srgbClr val="009B48"/>
                </a:solidFill>
                <a:latin typeface="+mn-l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360345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1" y="0"/>
            <a:ext cx="7296631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6416" h="13716000">
                <a:moveTo>
                  <a:pt x="0" y="0"/>
                </a:moveTo>
                <a:lnTo>
                  <a:pt x="14660896" y="0"/>
                </a:lnTo>
                <a:lnTo>
                  <a:pt x="19456416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675" y="876150"/>
            <a:ext cx="5707119" cy="2536588"/>
          </a:xfrm>
        </p:spPr>
        <p:txBody>
          <a:bodyPr lIns="0" tIns="0" rIns="0" bIns="0" anchor="t" anchorCtr="0">
            <a:noAutofit/>
          </a:bodyPr>
          <a:lstStyle>
            <a:lvl1pPr algn="l">
              <a:defRPr sz="6375" b="1" i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F2F196-C7EA-0941-9427-00F2502C1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223" y="923927"/>
            <a:ext cx="2333777" cy="904875"/>
          </a:xfrm>
          <a:prstGeom prst="rect">
            <a:avLst/>
          </a:prstGeom>
        </p:spPr>
      </p:pic>
      <p:pic>
        <p:nvPicPr>
          <p:cNvPr id="8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B95D3E6-C6F7-4E32-A945-8686F04944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136" y="4427845"/>
            <a:ext cx="104456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787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xfrm>
            <a:off x="360000" y="1260000"/>
            <a:ext cx="7995340" cy="315293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60000" y="360000"/>
            <a:ext cx="7995340" cy="540000"/>
          </a:xfrm>
          <a:prstGeom prst="rect">
            <a:avLst/>
          </a:prstGeom>
        </p:spPr>
        <p:txBody>
          <a:bodyPr anchor="t"/>
          <a:lstStyle>
            <a:lvl1pPr marL="0" indent="0">
              <a:defRPr/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1042045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boven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4591107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183549" y="4628764"/>
            <a:ext cx="369651" cy="276999"/>
          </a:xfrm>
        </p:spPr>
        <p:txBody>
          <a:bodyPr/>
          <a:lstStyle/>
          <a:p>
            <a:fld id="{2257EF44-F403-47CC-8536-C98D63FF62F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650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EKSTSLIDE_titel boven (zonder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572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EKSTSLIDE (titel boven +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1" y="1361602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8452120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EKSTLIDE (tekst links + beeld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572001" y="1361602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2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26503709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TEKSTLIDE (tekst rechts + beeld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03030" y="1361602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32152" y="1361602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24263137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.6_TEKSTLIDE (drie kolommen +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96CD30C3-DC28-400C-A49E-176E63724A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5D8FA13E-AFF2-4085-9D73-2E417BF6CC8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67000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B77492B6-1416-4A63-9386-FA96B47E285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45241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03362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_beeld +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8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Kleu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49CC4DC-4FD8-604D-B7F4-174F1AFBCF81}"/>
              </a:ext>
            </a:extLst>
          </p:cNvPr>
          <p:cNvSpPr/>
          <p:nvPr userDrawn="1"/>
        </p:nvSpPr>
        <p:spPr>
          <a:xfrm>
            <a:off x="309381" y="1400590"/>
            <a:ext cx="673769" cy="673769"/>
          </a:xfrm>
          <a:prstGeom prst="rect">
            <a:avLst/>
          </a:pr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B06AFD8-B952-B844-9AB4-8069EDFC23BD}"/>
              </a:ext>
            </a:extLst>
          </p:cNvPr>
          <p:cNvSpPr/>
          <p:nvPr userDrawn="1"/>
        </p:nvSpPr>
        <p:spPr>
          <a:xfrm>
            <a:off x="309381" y="2750075"/>
            <a:ext cx="673769" cy="673769"/>
          </a:xfrm>
          <a:prstGeom prst="rect">
            <a:avLst/>
          </a:prstGeom>
          <a:solidFill>
            <a:srgbClr val="E37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C865BCF-F6A3-B346-9C14-7BF5AB89533D}"/>
              </a:ext>
            </a:extLst>
          </p:cNvPr>
          <p:cNvSpPr/>
          <p:nvPr userDrawn="1"/>
        </p:nvSpPr>
        <p:spPr>
          <a:xfrm>
            <a:off x="309381" y="3639783"/>
            <a:ext cx="673769" cy="673769"/>
          </a:xfrm>
          <a:prstGeom prst="rect">
            <a:avLst/>
          </a:prstGeom>
          <a:solidFill>
            <a:srgbClr val="9C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C7CFEF1-F92A-1E49-9083-FE05CE62B031}"/>
              </a:ext>
            </a:extLst>
          </p:cNvPr>
          <p:cNvSpPr/>
          <p:nvPr userDrawn="1"/>
        </p:nvSpPr>
        <p:spPr>
          <a:xfrm>
            <a:off x="2502566" y="2750075"/>
            <a:ext cx="673769" cy="67376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AD9A5DD-96C6-F841-A2A0-E212C2052784}"/>
              </a:ext>
            </a:extLst>
          </p:cNvPr>
          <p:cNvSpPr/>
          <p:nvPr userDrawn="1"/>
        </p:nvSpPr>
        <p:spPr>
          <a:xfrm>
            <a:off x="4695751" y="2750075"/>
            <a:ext cx="673769" cy="673769"/>
          </a:xfrm>
          <a:prstGeom prst="rect">
            <a:avLst/>
          </a:prstGeom>
          <a:solidFill>
            <a:srgbClr val="3F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6AF4591-5620-BF4B-8F02-A3A805391724}"/>
              </a:ext>
            </a:extLst>
          </p:cNvPr>
          <p:cNvSpPr/>
          <p:nvPr userDrawn="1"/>
        </p:nvSpPr>
        <p:spPr>
          <a:xfrm>
            <a:off x="2502565" y="3639783"/>
            <a:ext cx="673769" cy="673769"/>
          </a:xfrm>
          <a:prstGeom prst="rect">
            <a:avLst/>
          </a:prstGeom>
          <a:solidFill>
            <a:srgbClr val="002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B92675A1-8C01-7449-B812-A8B7C7FB4AB1}"/>
              </a:ext>
            </a:extLst>
          </p:cNvPr>
          <p:cNvSpPr/>
          <p:nvPr userDrawn="1"/>
        </p:nvSpPr>
        <p:spPr>
          <a:xfrm>
            <a:off x="4695749" y="3639783"/>
            <a:ext cx="673769" cy="673769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</p:spTree>
    <p:extLst>
      <p:ext uri="{BB962C8B-B14F-4D97-AF65-F5344CB8AC3E}">
        <p14:creationId xmlns:p14="http://schemas.microsoft.com/office/powerpoint/2010/main" val="21043130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_beeld + titel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611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878582A4-FFFA-4997-8F8D-897F84FF341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380" y="851821"/>
            <a:ext cx="7241994" cy="1441003"/>
          </a:xfrm>
          <a:prstGeom prst="rect">
            <a:avLst/>
          </a:prstGeom>
        </p:spPr>
        <p:txBody>
          <a:bodyPr lIns="0" tIns="0" rIns="0" bIns="0" anchor="b"/>
          <a:lstStyle>
            <a:lvl1pPr marL="0" indent="-215985"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4F59F970-9325-4A64-BCC3-0C171A52AF7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9380" y="2292823"/>
            <a:ext cx="4119319" cy="1441003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  <a:latin typeface="+mn-lt"/>
              </a:defRPr>
            </a:lvl1pPr>
            <a:lvl2pPr marL="0" indent="342879">
              <a:buSzTx/>
              <a:buFontTx/>
              <a:buNone/>
              <a:defRPr sz="1800" b="0">
                <a:solidFill>
                  <a:srgbClr val="009B48"/>
                </a:solidFill>
                <a:latin typeface="+mn-lt"/>
              </a:defRPr>
            </a:lvl2pPr>
            <a:lvl3pPr marL="0" indent="685757">
              <a:buSzTx/>
              <a:buFontTx/>
              <a:buNone/>
              <a:defRPr sz="1500" b="0">
                <a:solidFill>
                  <a:srgbClr val="009B48"/>
                </a:solidFill>
                <a:latin typeface="+mn-lt"/>
              </a:defRPr>
            </a:lvl3pPr>
            <a:lvl4pPr marL="0" indent="1028636">
              <a:buSzTx/>
              <a:buFontTx/>
              <a:buNone/>
              <a:defRPr sz="1400" b="0">
                <a:solidFill>
                  <a:srgbClr val="009B48"/>
                </a:solidFill>
                <a:latin typeface="+mn-lt"/>
              </a:defRPr>
            </a:lvl4pPr>
            <a:lvl5pPr marL="0" indent="1371514">
              <a:buSzTx/>
              <a:buFontTx/>
              <a:buNone/>
              <a:defRPr sz="1200" b="0">
                <a:solidFill>
                  <a:srgbClr val="009B48"/>
                </a:solidFill>
                <a:latin typeface="+mn-l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7648198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Kleu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49CC4DC-4FD8-604D-B7F4-174F1AFBCF81}"/>
              </a:ext>
            </a:extLst>
          </p:cNvPr>
          <p:cNvSpPr/>
          <p:nvPr userDrawn="1"/>
        </p:nvSpPr>
        <p:spPr>
          <a:xfrm>
            <a:off x="309381" y="1400590"/>
            <a:ext cx="673769" cy="673769"/>
          </a:xfrm>
          <a:prstGeom prst="rect">
            <a:avLst/>
          </a:pr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B06AFD8-B952-B844-9AB4-8069EDFC23BD}"/>
              </a:ext>
            </a:extLst>
          </p:cNvPr>
          <p:cNvSpPr/>
          <p:nvPr userDrawn="1"/>
        </p:nvSpPr>
        <p:spPr>
          <a:xfrm>
            <a:off x="309381" y="2750075"/>
            <a:ext cx="673769" cy="673769"/>
          </a:xfrm>
          <a:prstGeom prst="rect">
            <a:avLst/>
          </a:prstGeom>
          <a:solidFill>
            <a:srgbClr val="E37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C865BCF-F6A3-B346-9C14-7BF5AB89533D}"/>
              </a:ext>
            </a:extLst>
          </p:cNvPr>
          <p:cNvSpPr/>
          <p:nvPr userDrawn="1"/>
        </p:nvSpPr>
        <p:spPr>
          <a:xfrm>
            <a:off x="309381" y="3639783"/>
            <a:ext cx="673769" cy="673769"/>
          </a:xfrm>
          <a:prstGeom prst="rect">
            <a:avLst/>
          </a:prstGeom>
          <a:solidFill>
            <a:srgbClr val="9C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C7CFEF1-F92A-1E49-9083-FE05CE62B031}"/>
              </a:ext>
            </a:extLst>
          </p:cNvPr>
          <p:cNvSpPr/>
          <p:nvPr userDrawn="1"/>
        </p:nvSpPr>
        <p:spPr>
          <a:xfrm>
            <a:off x="2502566" y="2750075"/>
            <a:ext cx="673769" cy="67376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AD9A5DD-96C6-F841-A2A0-E212C2052784}"/>
              </a:ext>
            </a:extLst>
          </p:cNvPr>
          <p:cNvSpPr/>
          <p:nvPr userDrawn="1"/>
        </p:nvSpPr>
        <p:spPr>
          <a:xfrm>
            <a:off x="4695751" y="2750075"/>
            <a:ext cx="673769" cy="673769"/>
          </a:xfrm>
          <a:prstGeom prst="rect">
            <a:avLst/>
          </a:prstGeom>
          <a:solidFill>
            <a:srgbClr val="3F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6AF4591-5620-BF4B-8F02-A3A805391724}"/>
              </a:ext>
            </a:extLst>
          </p:cNvPr>
          <p:cNvSpPr/>
          <p:nvPr userDrawn="1"/>
        </p:nvSpPr>
        <p:spPr>
          <a:xfrm>
            <a:off x="2502565" y="3639783"/>
            <a:ext cx="673769" cy="673769"/>
          </a:xfrm>
          <a:prstGeom prst="rect">
            <a:avLst/>
          </a:prstGeom>
          <a:solidFill>
            <a:srgbClr val="002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B92675A1-8C01-7449-B812-A8B7C7FB4AB1}"/>
              </a:ext>
            </a:extLst>
          </p:cNvPr>
          <p:cNvSpPr/>
          <p:nvPr userDrawn="1"/>
        </p:nvSpPr>
        <p:spPr>
          <a:xfrm>
            <a:off x="4695749" y="3639783"/>
            <a:ext cx="673769" cy="673769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</p:spTree>
    <p:extLst>
      <p:ext uri="{BB962C8B-B14F-4D97-AF65-F5344CB8AC3E}">
        <p14:creationId xmlns:p14="http://schemas.microsoft.com/office/powerpoint/2010/main" val="4513176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2_HOOFDSTUKSLIDEb_beeld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E6BF6BA-1B4F-0241-BD50-3FD14E19DC2E}"/>
              </a:ext>
            </a:extLst>
          </p:cNvPr>
          <p:cNvSpPr/>
          <p:nvPr userDrawn="1"/>
        </p:nvSpPr>
        <p:spPr>
          <a:xfrm>
            <a:off x="0" y="-450"/>
            <a:ext cx="9144000" cy="514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8702F2F7-4C93-4BBD-9FF2-D81B3C8FD5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23449" y="-20250"/>
            <a:ext cx="6120551" cy="5184000"/>
          </a:xfrm>
          <a:custGeom>
            <a:avLst/>
            <a:gdLst>
              <a:gd name="connsiteX0" fmla="*/ 0 w 6120551"/>
              <a:gd name="connsiteY0" fmla="*/ 0 h 5184000"/>
              <a:gd name="connsiteX1" fmla="*/ 6120551 w 6120551"/>
              <a:gd name="connsiteY1" fmla="*/ 0 h 5184000"/>
              <a:gd name="connsiteX2" fmla="*/ 6120551 w 6120551"/>
              <a:gd name="connsiteY2" fmla="*/ 5184000 h 5184000"/>
              <a:gd name="connsiteX3" fmla="*/ 1196820 w 6120551"/>
              <a:gd name="connsiteY3" fmla="*/ 5184000 h 51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551" h="5184000">
                <a:moveTo>
                  <a:pt x="0" y="0"/>
                </a:moveTo>
                <a:lnTo>
                  <a:pt x="6120551" y="0"/>
                </a:lnTo>
                <a:lnTo>
                  <a:pt x="6120551" y="5184000"/>
                </a:lnTo>
                <a:lnTo>
                  <a:pt x="1196820" y="5184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pictogram om een afbeelding toe te voegen staat achter het tweede titelbalkje. </a:t>
            </a:r>
            <a:br>
              <a:rPr lang="nl-BE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l-BE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Schuif het naar rechts om op het pictogram te kunnen klikken. </a:t>
            </a:r>
          </a:p>
        </p:txBody>
      </p:sp>
      <p:sp>
        <p:nvSpPr>
          <p:cNvPr id="30" name="Vrije vorm 29">
            <a:extLst>
              <a:ext uri="{FF2B5EF4-FFF2-40B4-BE49-F238E27FC236}">
                <a16:creationId xmlns:a16="http://schemas.microsoft.com/office/drawing/2014/main" id="{52F8AB80-2E91-8A42-BAD6-88AE3248B4CD}"/>
              </a:ext>
            </a:extLst>
          </p:cNvPr>
          <p:cNvSpPr/>
          <p:nvPr userDrawn="1"/>
        </p:nvSpPr>
        <p:spPr>
          <a:xfrm>
            <a:off x="-3600" y="-2250"/>
            <a:ext cx="4219018" cy="5148000"/>
          </a:xfrm>
          <a:custGeom>
            <a:avLst/>
            <a:gdLst>
              <a:gd name="connsiteX0" fmla="*/ 0 w 4219018"/>
              <a:gd name="connsiteY0" fmla="*/ 0 h 5148000"/>
              <a:gd name="connsiteX1" fmla="*/ 43532 w 4219018"/>
              <a:gd name="connsiteY1" fmla="*/ 0 h 5148000"/>
              <a:gd name="connsiteX2" fmla="*/ 456892 w 4219018"/>
              <a:gd name="connsiteY2" fmla="*/ 0 h 5148000"/>
              <a:gd name="connsiteX3" fmla="*/ 3030509 w 4219018"/>
              <a:gd name="connsiteY3" fmla="*/ 0 h 5148000"/>
              <a:gd name="connsiteX4" fmla="*/ 4219018 w 4219018"/>
              <a:gd name="connsiteY4" fmla="*/ 5148000 h 5148000"/>
              <a:gd name="connsiteX5" fmla="*/ 43532 w 4219018"/>
              <a:gd name="connsiteY5" fmla="*/ 5148000 h 5148000"/>
              <a:gd name="connsiteX6" fmla="*/ 43532 w 4219018"/>
              <a:gd name="connsiteY6" fmla="*/ 5145750 h 5148000"/>
              <a:gd name="connsiteX7" fmla="*/ 0 w 4219018"/>
              <a:gd name="connsiteY7" fmla="*/ 514575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018" h="5148000">
                <a:moveTo>
                  <a:pt x="0" y="0"/>
                </a:moveTo>
                <a:lnTo>
                  <a:pt x="43532" y="0"/>
                </a:lnTo>
                <a:lnTo>
                  <a:pt x="456892" y="0"/>
                </a:lnTo>
                <a:lnTo>
                  <a:pt x="3030509" y="0"/>
                </a:lnTo>
                <a:lnTo>
                  <a:pt x="4219018" y="5148000"/>
                </a:lnTo>
                <a:lnTo>
                  <a:pt x="43532" y="5148000"/>
                </a:lnTo>
                <a:lnTo>
                  <a:pt x="43532" y="5145750"/>
                </a:lnTo>
                <a:lnTo>
                  <a:pt x="0" y="5145750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9" descr="Afbeelding 9">
            <a:extLst>
              <a:ext uri="{FF2B5EF4-FFF2-40B4-BE49-F238E27FC236}">
                <a16:creationId xmlns:a16="http://schemas.microsoft.com/office/drawing/2014/main" id="{1D123B33-6F37-E44A-9769-4C54430932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16" y="4340505"/>
            <a:ext cx="2988920" cy="45483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8D412413-6DE4-3346-A57B-D0E6F35A8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8177" y="1452320"/>
            <a:ext cx="3241575" cy="657872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komt de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2DECE7-57CE-9B48-9B4C-12ABC02431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8177" y="2878034"/>
            <a:ext cx="2569853" cy="623248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hoofdstuk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691841E9-5870-384E-91B6-0010CB1CC9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8177" y="2181589"/>
            <a:ext cx="3025747" cy="623248"/>
          </a:xfrm>
          <a:prstGeom prst="rect">
            <a:avLst/>
          </a:prstGeom>
          <a:solidFill>
            <a:srgbClr val="009B48"/>
          </a:solidFill>
        </p:spPr>
        <p:txBody>
          <a:bodyPr wrap="square" lIns="72000" tIns="0" rIns="72000" bIns="0" anchor="ctr" anchorCtr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het</a:t>
            </a:r>
          </a:p>
        </p:txBody>
      </p:sp>
    </p:spTree>
    <p:extLst>
      <p:ext uri="{BB962C8B-B14F-4D97-AF65-F5344CB8AC3E}">
        <p14:creationId xmlns:p14="http://schemas.microsoft.com/office/powerpoint/2010/main" val="5413864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00" b="0" i="0" u="none" strike="noStrike" kern="0" cap="none" spc="0" normalizeH="0" baseline="0" noProof="0">
              <a:ln>
                <a:noFill/>
              </a:ln>
              <a:solidFill>
                <a:srgbClr val="009B4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00" b="0" i="0" u="none" strike="noStrike" kern="0" cap="none" spc="0" normalizeH="0" baseline="0" noProof="0">
              <a:ln>
                <a:noFill/>
              </a:ln>
              <a:solidFill>
                <a:srgbClr val="009B4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23824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2_HOOFDSTUKSLIDEa_ziza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B7289FFD-DB2D-7D47-B255-7925EF629602}"/>
              </a:ext>
            </a:extLst>
          </p:cNvPr>
          <p:cNvSpPr/>
          <p:nvPr userDrawn="1"/>
        </p:nvSpPr>
        <p:spPr>
          <a:xfrm>
            <a:off x="0" y="-450"/>
            <a:ext cx="9144000" cy="514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65AD9706-0929-194C-9AEC-605D2663D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Afbeelding 9" descr="Afbeelding 9">
            <a:extLst>
              <a:ext uri="{FF2B5EF4-FFF2-40B4-BE49-F238E27FC236}">
                <a16:creationId xmlns:a16="http://schemas.microsoft.com/office/drawing/2014/main" id="{1D123B33-6F37-E44A-9769-4C54430932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16" y="4340505"/>
            <a:ext cx="2988920" cy="45483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8D412413-6DE4-3346-A57B-D0E6F35A8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8177" y="1452320"/>
            <a:ext cx="3241575" cy="657872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komt de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2DECE7-57CE-9B48-9B4C-12ABC02431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8177" y="2878034"/>
            <a:ext cx="2569853" cy="623248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hoofdstuk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650487-01D4-3840-B12F-B0CCDA16E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8177" y="2181589"/>
            <a:ext cx="3025747" cy="623248"/>
          </a:xfrm>
          <a:prstGeom prst="rect">
            <a:avLst/>
          </a:prstGeom>
          <a:solidFill>
            <a:srgbClr val="009B48"/>
          </a:solidFill>
        </p:spPr>
        <p:txBody>
          <a:bodyPr wrap="square" lIns="72000" tIns="0" rIns="72000" bIns="0" anchor="ctr" anchorCtr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het</a:t>
            </a:r>
          </a:p>
        </p:txBody>
      </p:sp>
    </p:spTree>
    <p:extLst>
      <p:ext uri="{BB962C8B-B14F-4D97-AF65-F5344CB8AC3E}">
        <p14:creationId xmlns:p14="http://schemas.microsoft.com/office/powerpoint/2010/main" val="35835071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dia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360000" y="851820"/>
            <a:ext cx="7241994" cy="1790701"/>
          </a:xfrm>
          <a:prstGeom prst="rect">
            <a:avLst/>
          </a:prstGeom>
        </p:spPr>
        <p:txBody>
          <a:bodyPr anchor="b"/>
          <a:lstStyle>
            <a:lvl1pPr marL="215999" indent="-215999"/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0000" y="2830422"/>
            <a:ext cx="5945630" cy="720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</a:defRPr>
            </a:lvl1pPr>
            <a:lvl2pPr marL="0" indent="342900">
              <a:buSzTx/>
              <a:buFontTx/>
              <a:buNone/>
              <a:defRPr sz="1800" b="0">
                <a:solidFill>
                  <a:srgbClr val="009B48"/>
                </a:solidFill>
              </a:defRPr>
            </a:lvl2pPr>
            <a:lvl3pPr marL="0" indent="685800">
              <a:buSzTx/>
              <a:buFontTx/>
              <a:buNone/>
              <a:defRPr b="0">
                <a:solidFill>
                  <a:srgbClr val="009B48"/>
                </a:solidFill>
              </a:defRPr>
            </a:lvl3pPr>
            <a:lvl4pPr marL="0" indent="1028700">
              <a:buSzTx/>
              <a:buFontTx/>
              <a:buNone/>
              <a:defRPr sz="1400" b="0">
                <a:solidFill>
                  <a:srgbClr val="009B48"/>
                </a:solidFill>
              </a:defRPr>
            </a:lvl4pPr>
            <a:lvl5pPr marL="0" indent="1371600">
              <a:buSzTx/>
              <a:buFontTx/>
              <a:buNone/>
              <a:defRPr sz="1200" b="0">
                <a:solidFill>
                  <a:srgbClr val="009B4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5516057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hthoek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7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Body Level One…"/>
          <p:cNvSpPr txBox="1">
            <a:spLocks noGrp="1"/>
          </p:cNvSpPr>
          <p:nvPr>
            <p:ph type="body" idx="1"/>
          </p:nvPr>
        </p:nvSpPr>
        <p:spPr>
          <a:xfrm>
            <a:off x="570600" y="1180800"/>
            <a:ext cx="8002800" cy="28656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 b="1" cap="all">
                <a:solidFill>
                  <a:srgbClr val="FFFFFF"/>
                </a:solidFill>
              </a:defRPr>
            </a:lvl1pPr>
            <a:lvl2pPr marL="461249" indent="-281249">
              <a:buFontTx/>
              <a:defRPr sz="2500" b="0" cap="all">
                <a:solidFill>
                  <a:srgbClr val="FFFFFF"/>
                </a:solidFill>
              </a:defRPr>
            </a:lvl2pPr>
            <a:lvl3pPr marL="681428" indent="-321428">
              <a:buFontTx/>
              <a:defRPr sz="2500" b="0" cap="all">
                <a:solidFill>
                  <a:srgbClr val="FFFFFF"/>
                </a:solidFill>
              </a:defRPr>
            </a:lvl3pPr>
            <a:lvl4pPr marL="886153" indent="-346153">
              <a:buFontTx/>
              <a:defRPr sz="2500" b="0" cap="all">
                <a:solidFill>
                  <a:srgbClr val="FFFFFF"/>
                </a:solidFill>
              </a:defRPr>
            </a:lvl4pPr>
            <a:lvl5pPr marL="1066153" indent="-346153">
              <a:buFontTx/>
              <a:defRPr sz="2500" b="0" cap="all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7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257" y="4762799"/>
            <a:ext cx="2008632" cy="3056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334218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kst links,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jdelijke aanduiding voor afbeelding 8"/>
          <p:cNvSpPr>
            <a:spLocks noGrp="1"/>
          </p:cNvSpPr>
          <p:nvPr>
            <p:ph type="pic" sz="half" idx="13"/>
          </p:nvPr>
        </p:nvSpPr>
        <p:spPr>
          <a:xfrm>
            <a:off x="4860925" y="1182528"/>
            <a:ext cx="3706813" cy="3152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60000" y="1260000"/>
            <a:ext cx="4022751" cy="315293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60000" y="360000"/>
            <a:ext cx="8207738" cy="737280"/>
          </a:xfrm>
          <a:prstGeom prst="rect">
            <a:avLst/>
          </a:prstGeom>
        </p:spPr>
        <p:txBody>
          <a:bodyPr anchor="t"/>
          <a:lstStyle>
            <a:lvl1pPr marL="0" indent="0">
              <a:defRPr/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2691833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Vlaio-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1" y="0"/>
            <a:ext cx="7296631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6416" h="13716000">
                <a:moveTo>
                  <a:pt x="0" y="0"/>
                </a:moveTo>
                <a:lnTo>
                  <a:pt x="14660896" y="0"/>
                </a:lnTo>
                <a:lnTo>
                  <a:pt x="19456416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86995"/>
            <a:ext cx="4695606" cy="1828805"/>
          </a:xfrm>
        </p:spPr>
        <p:txBody>
          <a:bodyPr lIns="0" tIns="0" rIns="0" bIns="0" anchor="b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01F740-FF69-5040-8002-AA80838D0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426" y="2259390"/>
            <a:ext cx="4695606" cy="58287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7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1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F2F196-C7EA-0941-9427-00F2502C1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223" y="923927"/>
            <a:ext cx="2333777" cy="904875"/>
          </a:xfrm>
          <a:prstGeom prst="rect">
            <a:avLst/>
          </a:prstGeom>
        </p:spPr>
      </p:pic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75440A3-6C36-4C7C-A4F2-3A18CAB627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136" y="4427845"/>
            <a:ext cx="104456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801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183549" y="4628764"/>
            <a:ext cx="369651" cy="276999"/>
          </a:xfrm>
        </p:spPr>
        <p:txBody>
          <a:bodyPr/>
          <a:lstStyle/>
          <a:p>
            <a:fld id="{2257EF44-F403-47CC-8536-C98D63FF62F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616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7_AFBEELD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360000"/>
            <a:ext cx="8292387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t" anchorCtr="0">
            <a:normAutofit/>
          </a:bodyPr>
          <a:lstStyle>
            <a:lvl1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n-lt"/>
                <a:ea typeface="+mj-ea"/>
                <a:cs typeface="+mj-cs"/>
                <a:sym typeface="Calibri"/>
              </a:defRPr>
            </a:lvl1pPr>
            <a:lvl2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179999" marR="0" indent="-179999" algn="l" defTabSz="179999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9B4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nl-BE" err="1"/>
              <a:t>Calibri</a:t>
            </a:r>
            <a:r>
              <a:rPr lang="nl-BE"/>
              <a:t>, groen, 32 </a:t>
            </a:r>
            <a:r>
              <a:rPr lang="nl-BE" err="1"/>
              <a:t>pt</a:t>
            </a:r>
            <a:r>
              <a:rPr lang="nl-BE"/>
              <a:t>, </a:t>
            </a:r>
            <a:r>
              <a:rPr lang="nl-BE" err="1"/>
              <a:t>bold</a:t>
            </a:r>
            <a:r>
              <a:rPr lang="nl-BE"/>
              <a:t>, bovenaan gelijnd</a:t>
            </a:r>
            <a:endParaRPr lang="en-US"/>
          </a:p>
        </p:txBody>
      </p:sp>
      <p:sp>
        <p:nvSpPr>
          <p:cNvPr id="4" name="Tijdelijke aanduiding voor afbeelding 18">
            <a:extLst>
              <a:ext uri="{FF2B5EF4-FFF2-40B4-BE49-F238E27FC236}">
                <a16:creationId xmlns:a16="http://schemas.microsoft.com/office/drawing/2014/main" id="{5485FBFB-D710-4815-B82F-C25F986907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4611" cy="4949250"/>
          </a:xfrm>
          <a:custGeom>
            <a:avLst/>
            <a:gdLst>
              <a:gd name="connsiteX0" fmla="*/ 0 w 9144000"/>
              <a:gd name="connsiteY0" fmla="*/ 0 h 4949250"/>
              <a:gd name="connsiteX1" fmla="*/ 9144000 w 9144000"/>
              <a:gd name="connsiteY1" fmla="*/ 0 h 4949250"/>
              <a:gd name="connsiteX2" fmla="*/ 9144000 w 9144000"/>
              <a:gd name="connsiteY2" fmla="*/ 4629934 h 4949250"/>
              <a:gd name="connsiteX3" fmla="*/ 0 w 9144000"/>
              <a:gd name="connsiteY3" fmla="*/ 494925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567"/>
              <a:gd name="connsiteY0" fmla="*/ 0 h 4949250"/>
              <a:gd name="connsiteX1" fmla="*/ 9144000 w 9150567"/>
              <a:gd name="connsiteY1" fmla="*/ 0 h 4949250"/>
              <a:gd name="connsiteX2" fmla="*/ 9150350 w 9150567"/>
              <a:gd name="connsiteY2" fmla="*/ 4591834 h 4949250"/>
              <a:gd name="connsiteX3" fmla="*/ 0 w 9150567"/>
              <a:gd name="connsiteY3" fmla="*/ 4949250 h 4949250"/>
              <a:gd name="connsiteX4" fmla="*/ 0 w 9150567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71248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44611"/>
              <a:gd name="connsiteY0" fmla="*/ 0 h 4949250"/>
              <a:gd name="connsiteX1" fmla="*/ 9144000 w 9144611"/>
              <a:gd name="connsiteY1" fmla="*/ 0 h 4949250"/>
              <a:gd name="connsiteX2" fmla="*/ 9144000 w 9144611"/>
              <a:gd name="connsiteY2" fmla="*/ 4579134 h 4949250"/>
              <a:gd name="connsiteX3" fmla="*/ 0 w 9144611"/>
              <a:gd name="connsiteY3" fmla="*/ 4949250 h 4949250"/>
              <a:gd name="connsiteX4" fmla="*/ 0 w 9144611"/>
              <a:gd name="connsiteY4" fmla="*/ 0 h 49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611" h="4949250">
                <a:moveTo>
                  <a:pt x="0" y="0"/>
                </a:moveTo>
                <a:lnTo>
                  <a:pt x="9144000" y="0"/>
                </a:lnTo>
                <a:cubicBezTo>
                  <a:pt x="9146117" y="1530611"/>
                  <a:pt x="9141883" y="3048523"/>
                  <a:pt x="9144000" y="4579134"/>
                </a:cubicBezTo>
                <a:lnTo>
                  <a:pt x="0" y="494925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033DE786-7598-4D99-BECE-183B834BB88E}"/>
              </a:ext>
            </a:extLst>
          </p:cNvPr>
          <p:cNvGrpSpPr/>
          <p:nvPr userDrawn="1"/>
        </p:nvGrpSpPr>
        <p:grpSpPr>
          <a:xfrm>
            <a:off x="-1" y="4565270"/>
            <a:ext cx="9150030" cy="578233"/>
            <a:chOff x="0" y="0"/>
            <a:chExt cx="9150029" cy="578232"/>
          </a:xfrm>
        </p:grpSpPr>
        <p:sp>
          <p:nvSpPr>
            <p:cNvPr id="6" name="Handmatige invoer 1">
              <a:extLst>
                <a:ext uri="{FF2B5EF4-FFF2-40B4-BE49-F238E27FC236}">
                  <a16:creationId xmlns:a16="http://schemas.microsoft.com/office/drawing/2014/main" id="{569C7251-00DC-476A-A363-4D5F1CEC482E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7" name="Afbeelding 8" descr="Afbeelding 8">
              <a:extLst>
                <a:ext uri="{FF2B5EF4-FFF2-40B4-BE49-F238E27FC236}">
                  <a16:creationId xmlns:a16="http://schemas.microsoft.com/office/drawing/2014/main" id="{3EF265D7-CBB9-4239-A38B-1B9B7304C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35959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2224D7DF-11E1-4431-92EC-9CC60B2DAF12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0B0BDC05-E664-4A32-9093-5933483A5E7E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10" name="Afbeelding 9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4C72197D-AB3E-42BA-ADEF-3420C32D16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675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4" r:id="rId3"/>
    <p:sldLayoutId id="2147483674" r:id="rId4"/>
    <p:sldLayoutId id="2147483689" r:id="rId5"/>
    <p:sldLayoutId id="2147483688" r:id="rId6"/>
    <p:sldLayoutId id="2147483687" r:id="rId7"/>
    <p:sldLayoutId id="2147483671" r:id="rId8"/>
    <p:sldLayoutId id="2147483725" r:id="rId9"/>
  </p:sldLayoutIdLst>
  <p:hf sldNum="0" hdr="0" ftr="0" dt="0"/>
  <p:txStyles>
    <p:titleStyle>
      <a:lvl1pPr algn="l" defTabSz="9143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AD67B53-63C0-674E-AAED-F93BCD41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77F307-8FB0-CB4D-B932-CC965A513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4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29F259-A2D9-CA47-9E60-F91412CEB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04339F-BF91-B74F-87C5-3B368AE55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D4B912-EA79-5840-B16C-BEA48AEF7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5CD7BA3-9116-2B42-B538-A28524571C86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69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3" r:id="rId2"/>
    <p:sldLayoutId id="2147483704" r:id="rId3"/>
    <p:sldLayoutId id="2147483705" r:id="rId4"/>
    <p:sldLayoutId id="2147483702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sldNum="0" hdr="0" ftr="0" dt="0"/>
  <p:txStyles>
    <p:titleStyle>
      <a:lvl1pPr algn="l" defTabSz="9143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586" indent="-228586" algn="l" defTabSz="914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7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14BAD1F-0ABB-9844-B4D8-121892FB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554400"/>
            <a:ext cx="7560000" cy="54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8D7E14F-1825-7A41-8A2A-81AF7CBFE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400" y="1180800"/>
            <a:ext cx="7635322" cy="3315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2" name="Handmatige invoer 1"/>
          <p:cNvSpPr/>
          <p:nvPr userDrawn="1"/>
        </p:nvSpPr>
        <p:spPr>
          <a:xfrm>
            <a:off x="-1" y="4565270"/>
            <a:ext cx="9150029" cy="5782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3"/>
              <a:gd name="connsiteY0" fmla="*/ 6060 h 14060"/>
              <a:gd name="connsiteX1" fmla="*/ 10013 w 10013"/>
              <a:gd name="connsiteY1" fmla="*/ 0 h 14060"/>
              <a:gd name="connsiteX2" fmla="*/ 10000 w 10013"/>
              <a:gd name="connsiteY2" fmla="*/ 14060 h 14060"/>
              <a:gd name="connsiteX3" fmla="*/ 0 w 10013"/>
              <a:gd name="connsiteY3" fmla="*/ 14060 h 14060"/>
              <a:gd name="connsiteX4" fmla="*/ 0 w 10013"/>
              <a:gd name="connsiteY4" fmla="*/ 6060 h 14060"/>
              <a:gd name="connsiteX0" fmla="*/ 0 w 10013"/>
              <a:gd name="connsiteY0" fmla="*/ 9462 h 14060"/>
              <a:gd name="connsiteX1" fmla="*/ 10013 w 10013"/>
              <a:gd name="connsiteY1" fmla="*/ 0 h 14060"/>
              <a:gd name="connsiteX2" fmla="*/ 10000 w 10013"/>
              <a:gd name="connsiteY2" fmla="*/ 14060 h 14060"/>
              <a:gd name="connsiteX3" fmla="*/ 0 w 10013"/>
              <a:gd name="connsiteY3" fmla="*/ 14060 h 14060"/>
              <a:gd name="connsiteX4" fmla="*/ 0 w 10013"/>
              <a:gd name="connsiteY4" fmla="*/ 9462 h 14060"/>
              <a:gd name="connsiteX0" fmla="*/ 0 w 10000"/>
              <a:gd name="connsiteY0" fmla="*/ 9326 h 13924"/>
              <a:gd name="connsiteX1" fmla="*/ 9965 w 10000"/>
              <a:gd name="connsiteY1" fmla="*/ 0 h 13924"/>
              <a:gd name="connsiteX2" fmla="*/ 10000 w 10000"/>
              <a:gd name="connsiteY2" fmla="*/ 13924 h 13924"/>
              <a:gd name="connsiteX3" fmla="*/ 0 w 10000"/>
              <a:gd name="connsiteY3" fmla="*/ 13924 h 13924"/>
              <a:gd name="connsiteX4" fmla="*/ 0 w 10000"/>
              <a:gd name="connsiteY4" fmla="*/ 9326 h 13924"/>
              <a:gd name="connsiteX0" fmla="*/ 0 w 9965"/>
              <a:gd name="connsiteY0" fmla="*/ 9326 h 13924"/>
              <a:gd name="connsiteX1" fmla="*/ 9965 w 9965"/>
              <a:gd name="connsiteY1" fmla="*/ 0 h 13924"/>
              <a:gd name="connsiteX2" fmla="*/ 9959 w 9965"/>
              <a:gd name="connsiteY2" fmla="*/ 13924 h 13924"/>
              <a:gd name="connsiteX3" fmla="*/ 0 w 9965"/>
              <a:gd name="connsiteY3" fmla="*/ 13924 h 13924"/>
              <a:gd name="connsiteX4" fmla="*/ 0 w 9965"/>
              <a:gd name="connsiteY4" fmla="*/ 9326 h 13924"/>
              <a:gd name="connsiteX0" fmla="*/ 0 w 10000"/>
              <a:gd name="connsiteY0" fmla="*/ 5721 h 9023"/>
              <a:gd name="connsiteX1" fmla="*/ 10000 w 10000"/>
              <a:gd name="connsiteY1" fmla="*/ 0 h 9023"/>
              <a:gd name="connsiteX2" fmla="*/ 9994 w 10000"/>
              <a:gd name="connsiteY2" fmla="*/ 9023 h 9023"/>
              <a:gd name="connsiteX3" fmla="*/ 0 w 10000"/>
              <a:gd name="connsiteY3" fmla="*/ 9023 h 9023"/>
              <a:gd name="connsiteX4" fmla="*/ 0 w 10000"/>
              <a:gd name="connsiteY4" fmla="*/ 5721 h 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023">
                <a:moveTo>
                  <a:pt x="0" y="5721"/>
                </a:moveTo>
                <a:cubicBezTo>
                  <a:pt x="3350" y="4270"/>
                  <a:pt x="6650" y="1451"/>
                  <a:pt x="10000" y="0"/>
                </a:cubicBezTo>
                <a:cubicBezTo>
                  <a:pt x="9996" y="3366"/>
                  <a:pt x="9998" y="5657"/>
                  <a:pt x="9994" y="9023"/>
                </a:cubicBezTo>
                <a:lnTo>
                  <a:pt x="0" y="9023"/>
                </a:lnTo>
                <a:lnTo>
                  <a:pt x="0" y="57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DD46338-85E2-4846-AA83-F0A22EC9993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02257" y="4762800"/>
            <a:ext cx="2008631" cy="30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4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marL="0" indent="0" algn="l" defTabSz="180000" rtl="0" eaLnBrk="1" latinLnBrk="0" hangingPunct="1">
        <a:lnSpc>
          <a:spcPct val="90000"/>
        </a:lnSpc>
        <a:spcBef>
          <a:spcPct val="0"/>
        </a:spcBef>
        <a:buClr>
          <a:srgbClr val="59C1D3"/>
        </a:buClr>
        <a:buFontTx/>
        <a:buNone/>
        <a:tabLst/>
        <a:defRPr sz="32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80000" indent="-180000" algn="l" defTabSz="685800" rtl="0" eaLnBrk="1" latinLnBrk="0" hangingPunct="1">
        <a:lnSpc>
          <a:spcPct val="90000"/>
        </a:lnSpc>
        <a:spcBef>
          <a:spcPts val="750"/>
        </a:spcBef>
        <a:buClrTx/>
        <a:buFont typeface="LucidaGrande" panose="020B0600040502020204" pitchFamily="34" charset="0"/>
        <a:buChar char="‣"/>
        <a:defRPr sz="1600" kern="1200">
          <a:solidFill>
            <a:srgbClr val="2F2F2E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60000" indent="-180000" algn="l" defTabSz="685800" rtl="0" eaLnBrk="1" latinLnBrk="0" hangingPunct="1">
        <a:lnSpc>
          <a:spcPct val="90000"/>
        </a:lnSpc>
        <a:spcBef>
          <a:spcPts val="375"/>
        </a:spcBef>
        <a:buClrTx/>
        <a:buFont typeface="LucidaGrande" panose="020B0600040502020204" pitchFamily="34" charset="0"/>
        <a:buChar char="‣"/>
        <a:defRPr sz="1600" kern="1200">
          <a:solidFill>
            <a:srgbClr val="2F2F2E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40000" indent="-180000" algn="l" defTabSz="685800" rtl="0" eaLnBrk="1" latinLnBrk="0" hangingPunct="1">
        <a:lnSpc>
          <a:spcPct val="90000"/>
        </a:lnSpc>
        <a:spcBef>
          <a:spcPts val="375"/>
        </a:spcBef>
        <a:buClrTx/>
        <a:buFont typeface="LucidaGrande" panose="020B0600040502020204" pitchFamily="34" charset="0"/>
        <a:buChar char="‣"/>
        <a:defRPr sz="1400" kern="1200">
          <a:solidFill>
            <a:srgbClr val="2F2F2E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720000" indent="-180000" algn="l" defTabSz="685800" rtl="0" eaLnBrk="1" latinLnBrk="0" hangingPunct="1">
        <a:lnSpc>
          <a:spcPct val="90000"/>
        </a:lnSpc>
        <a:spcBef>
          <a:spcPts val="375"/>
        </a:spcBef>
        <a:buClrTx/>
        <a:buFont typeface="LucidaGrande" panose="020B0600040502020204" pitchFamily="34" charset="0"/>
        <a:buChar char="‣"/>
        <a:defRPr sz="135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00000" indent="-180000" algn="l" defTabSz="685800" rtl="0" eaLnBrk="1" latinLnBrk="0" hangingPunct="1">
        <a:lnSpc>
          <a:spcPct val="90000"/>
        </a:lnSpc>
        <a:spcBef>
          <a:spcPts val="375"/>
        </a:spcBef>
        <a:buClrTx/>
        <a:buFont typeface="LucidaGrande" panose="020B0600040502020204" pitchFamily="34" charset="0"/>
        <a:buChar char="‣"/>
        <a:defRPr sz="135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>
          <p15:clr>
            <a:srgbClr val="F26B43"/>
          </p15:clr>
        </p15:guide>
        <p15:guide id="2" pos="5465">
          <p15:clr>
            <a:srgbClr val="F26B43"/>
          </p15:clr>
        </p15:guide>
        <p15:guide id="3" pos="363">
          <p15:clr>
            <a:srgbClr val="F26B43"/>
          </p15:clr>
        </p15:guide>
        <p15:guide id="4" pos="544">
          <p15:clr>
            <a:srgbClr val="F26B43"/>
          </p15:clr>
        </p15:guide>
        <p15:guide id="5" orient="horz" pos="169">
          <p15:clr>
            <a:srgbClr val="F26B43"/>
          </p15:clr>
        </p15:guide>
        <p15:guide id="6" orient="horz" pos="350">
          <p15:clr>
            <a:srgbClr val="F26B43"/>
          </p15:clr>
        </p15:guide>
        <p15:guide id="7" pos="539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-1" y="4565271"/>
            <a:ext cx="9150030" cy="578233"/>
            <a:chOff x="0" y="0"/>
            <a:chExt cx="9150029" cy="578232"/>
          </a:xfrm>
        </p:grpSpPr>
        <p:sp>
          <p:nvSpPr>
            <p:cNvPr id="2" name="Handmatige invoer 1"/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pic>
          <p:nvPicPr>
            <p:cNvPr id="3" name="Afbeelding 8" descr="Afbeelding 8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360000" y="1260001"/>
            <a:ext cx="7995340" cy="315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7995340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87203" y="4628764"/>
            <a:ext cx="365997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4199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</p:sldLayoutIdLst>
  <p:transition spd="med"/>
  <p:txStyles>
    <p:titleStyle>
      <a:lvl1pPr marL="179995" marR="0" indent="-179995" algn="l" defTabSz="179995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9B48"/>
          </a:solidFill>
          <a:uFillTx/>
          <a:latin typeface="+mj-lt"/>
          <a:ea typeface="+mj-ea"/>
          <a:cs typeface="+mj-cs"/>
          <a:sym typeface="Calibri"/>
        </a:defRPr>
      </a:lvl1pPr>
      <a:lvl2pPr marL="179995" marR="0" indent="-179995" algn="l" defTabSz="179995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9B48"/>
          </a:solidFill>
          <a:uFillTx/>
          <a:latin typeface="+mj-lt"/>
          <a:ea typeface="+mj-ea"/>
          <a:cs typeface="+mj-cs"/>
          <a:sym typeface="Calibri"/>
        </a:defRPr>
      </a:lvl2pPr>
      <a:lvl3pPr marL="179995" marR="0" indent="-179995" algn="l" defTabSz="179995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9B48"/>
          </a:solidFill>
          <a:uFillTx/>
          <a:latin typeface="+mj-lt"/>
          <a:ea typeface="+mj-ea"/>
          <a:cs typeface="+mj-cs"/>
          <a:sym typeface="Calibri"/>
        </a:defRPr>
      </a:lvl3pPr>
      <a:lvl4pPr marL="179995" marR="0" indent="-179995" algn="l" defTabSz="179995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9B48"/>
          </a:solidFill>
          <a:uFillTx/>
          <a:latin typeface="+mj-lt"/>
          <a:ea typeface="+mj-ea"/>
          <a:cs typeface="+mj-cs"/>
          <a:sym typeface="Calibri"/>
        </a:defRPr>
      </a:lvl4pPr>
      <a:lvl5pPr marL="179995" marR="0" indent="-179995" algn="l" defTabSz="179995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9B48"/>
          </a:solidFill>
          <a:uFillTx/>
          <a:latin typeface="+mj-lt"/>
          <a:ea typeface="+mj-ea"/>
          <a:cs typeface="+mj-cs"/>
          <a:sym typeface="Calibri"/>
        </a:defRPr>
      </a:lvl5pPr>
      <a:lvl6pPr marL="179995" marR="0" indent="-179995" algn="l" defTabSz="179995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9B48"/>
          </a:solidFill>
          <a:uFillTx/>
          <a:latin typeface="+mj-lt"/>
          <a:ea typeface="+mj-ea"/>
          <a:cs typeface="+mj-cs"/>
          <a:sym typeface="Calibri"/>
        </a:defRPr>
      </a:lvl6pPr>
      <a:lvl7pPr marL="179995" marR="0" indent="-179995" algn="l" defTabSz="179995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9B48"/>
          </a:solidFill>
          <a:uFillTx/>
          <a:latin typeface="+mj-lt"/>
          <a:ea typeface="+mj-ea"/>
          <a:cs typeface="+mj-cs"/>
          <a:sym typeface="Calibri"/>
        </a:defRPr>
      </a:lvl7pPr>
      <a:lvl8pPr marL="179995" marR="0" indent="-179995" algn="l" defTabSz="179995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9B48"/>
          </a:solidFill>
          <a:uFillTx/>
          <a:latin typeface="+mj-lt"/>
          <a:ea typeface="+mj-ea"/>
          <a:cs typeface="+mj-cs"/>
          <a:sym typeface="Calibri"/>
        </a:defRPr>
      </a:lvl8pPr>
      <a:lvl9pPr marL="179995" marR="0" indent="-179995" algn="l" defTabSz="179995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9B48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79995" marR="0" indent="-179995" algn="l" defTabSz="685783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Lucida Grande"/>
        <a:buChar char="‣"/>
        <a:tabLst/>
        <a:defRPr sz="2000" b="0" i="0" u="none" strike="noStrike" cap="none" spc="0" baseline="0">
          <a:ln>
            <a:noFill/>
          </a:ln>
          <a:solidFill>
            <a:schemeClr val="tx2"/>
          </a:solidFill>
          <a:uFillTx/>
          <a:latin typeface="+mj-lt"/>
          <a:ea typeface="+mj-ea"/>
          <a:cs typeface="+mj-cs"/>
          <a:sym typeface="Calibri"/>
        </a:defRPr>
      </a:lvl1pPr>
      <a:lvl2pPr marL="359990" marR="0" indent="-179995" algn="l" defTabSz="685783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Lucida Grande"/>
        <a:buChar char="‣"/>
        <a:tabLst/>
        <a:defRPr sz="1800" b="0" i="0" u="none" strike="noStrike" cap="none" spc="0" baseline="0">
          <a:ln>
            <a:noFill/>
          </a:ln>
          <a:solidFill>
            <a:schemeClr val="tx2"/>
          </a:solidFill>
          <a:uFillTx/>
          <a:latin typeface="+mj-lt"/>
          <a:ea typeface="+mj-ea"/>
          <a:cs typeface="+mj-cs"/>
          <a:sym typeface="Calibri"/>
        </a:defRPr>
      </a:lvl2pPr>
      <a:lvl3pPr marL="565700" marR="0" indent="-205709" algn="l" defTabSz="685783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Lucida Grande"/>
        <a:buChar char="‣"/>
        <a:tabLst/>
        <a:defRPr sz="1600" b="0" i="0" u="none" strike="noStrike" cap="none" spc="0" baseline="0">
          <a:ln>
            <a:noFill/>
          </a:ln>
          <a:solidFill>
            <a:schemeClr val="tx2"/>
          </a:solidFill>
          <a:uFillTx/>
          <a:latin typeface="+mj-lt"/>
          <a:ea typeface="+mj-ea"/>
          <a:cs typeface="+mj-cs"/>
          <a:sym typeface="Calibri"/>
        </a:defRPr>
      </a:lvl3pPr>
      <a:lvl4pPr marL="761519" marR="0" indent="-221533" algn="l" defTabSz="685783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Lucida Grande"/>
        <a:buChar char="‣"/>
        <a:tabLst/>
        <a:defRPr sz="1400" b="0" i="0" u="none" strike="noStrike" cap="none" spc="0" baseline="0">
          <a:ln>
            <a:noFill/>
          </a:ln>
          <a:solidFill>
            <a:schemeClr val="tx2"/>
          </a:solidFill>
          <a:uFillTx/>
          <a:latin typeface="+mj-lt"/>
          <a:ea typeface="+mj-ea"/>
          <a:cs typeface="+mj-cs"/>
          <a:sym typeface="Calibri"/>
        </a:defRPr>
      </a:lvl4pPr>
      <a:lvl5pPr marL="941515" marR="0" indent="-221533" algn="l" defTabSz="685783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Lucida Grande"/>
        <a:buChar char="‣"/>
        <a:tabLst/>
        <a:defRPr sz="1200" b="0" i="0" u="none" strike="noStrike" cap="none" spc="0" baseline="0">
          <a:ln>
            <a:noFill/>
          </a:ln>
          <a:solidFill>
            <a:schemeClr val="tx2"/>
          </a:solidFill>
          <a:uFillTx/>
          <a:latin typeface="+mj-lt"/>
          <a:ea typeface="+mj-ea"/>
          <a:cs typeface="+mj-cs"/>
          <a:sym typeface="Calibri"/>
        </a:defRPr>
      </a:lvl5pPr>
      <a:lvl6pPr marL="1925467" marR="0" indent="-211010" algn="l" defTabSz="685783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Lucida Grande"/>
        <a:buChar char="•"/>
        <a:tabLst/>
        <a:defRPr sz="1600" b="0" i="0" u="none" strike="noStrike" cap="none" spc="0" baseline="0">
          <a:ln>
            <a:noFill/>
          </a:ln>
          <a:solidFill>
            <a:srgbClr val="2F2F2E"/>
          </a:solidFill>
          <a:uFillTx/>
          <a:latin typeface="+mj-lt"/>
          <a:ea typeface="+mj-ea"/>
          <a:cs typeface="+mj-cs"/>
          <a:sym typeface="Calibri"/>
        </a:defRPr>
      </a:lvl6pPr>
      <a:lvl7pPr marL="2268359" marR="0" indent="-211010" algn="l" defTabSz="685783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Lucida Grande"/>
        <a:buChar char="•"/>
        <a:tabLst/>
        <a:defRPr sz="1600" b="0" i="0" u="none" strike="noStrike" cap="none" spc="0" baseline="0">
          <a:ln>
            <a:noFill/>
          </a:ln>
          <a:solidFill>
            <a:srgbClr val="2F2F2E"/>
          </a:solidFill>
          <a:uFillTx/>
          <a:latin typeface="+mj-lt"/>
          <a:ea typeface="+mj-ea"/>
          <a:cs typeface="+mj-cs"/>
          <a:sym typeface="Calibri"/>
        </a:defRPr>
      </a:lvl7pPr>
      <a:lvl8pPr marL="2611250" marR="0" indent="-211010" algn="l" defTabSz="685783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Lucida Grande"/>
        <a:buChar char="•"/>
        <a:tabLst/>
        <a:defRPr sz="1600" b="0" i="0" u="none" strike="noStrike" cap="none" spc="0" baseline="0">
          <a:ln>
            <a:noFill/>
          </a:ln>
          <a:solidFill>
            <a:srgbClr val="2F2F2E"/>
          </a:solidFill>
          <a:uFillTx/>
          <a:latin typeface="+mj-lt"/>
          <a:ea typeface="+mj-ea"/>
          <a:cs typeface="+mj-cs"/>
          <a:sym typeface="Calibri"/>
        </a:defRPr>
      </a:lvl8pPr>
      <a:lvl9pPr marL="2954141" marR="0" indent="-211010" algn="l" defTabSz="685783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Lucida Grande"/>
        <a:buChar char="•"/>
        <a:tabLst/>
        <a:defRPr sz="1600" b="0" i="0" u="none" strike="noStrike" cap="none" spc="0" baseline="0">
          <a:ln>
            <a:noFill/>
          </a:ln>
          <a:solidFill>
            <a:srgbClr val="2F2F2E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892" algn="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783" algn="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675" algn="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566" algn="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457" algn="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348" algn="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240" algn="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132" algn="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AD67B53-63C0-674E-AAED-F93BCD41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77F307-8FB0-CB4D-B932-CC965A513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4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29F259-A2D9-CA47-9E60-F91412CEB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04339F-BF91-B74F-87C5-3B368AE55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D4B912-EA79-5840-B16C-BEA48AEF7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D7BA3-9116-2B42-B538-A28524571C8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436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</p:sldLayoutIdLst>
  <p:hf sldNum="0" hdr="0" ftr="0" dt="0"/>
  <p:txStyles>
    <p:titleStyle>
      <a:lvl1pPr algn="l" defTabSz="9143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2224D7DF-11E1-4431-92EC-9CC60B2DAF12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0B0BDC05-E664-4A32-9093-5933483A5E7E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10" name="Afbeelding 9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4C72197D-AB3E-42BA-ADEF-3420C32D16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27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hf sldNum="0" hdr="0" ftr="0" dt="0"/>
  <p:txStyles>
    <p:titleStyle>
      <a:lvl1pPr algn="l" defTabSz="9143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io.be/nl/media/2170" TargetMode="External"/><Relationship Id="rId2" Type="http://schemas.openxmlformats.org/officeDocument/2006/relationships/hyperlink" Target="https://www.youtube.com/watch?v=cpFKAxBKyK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A24B6-F119-4A40-BCB5-2BB26C633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5" y="86995"/>
            <a:ext cx="5182415" cy="1828805"/>
          </a:xfrm>
        </p:spPr>
        <p:txBody>
          <a:bodyPr/>
          <a:lstStyle/>
          <a:p>
            <a:r>
              <a:rPr lang="nl-BE" dirty="0"/>
              <a:t>Aanvraagdocument Innovatieve starterssteun</a:t>
            </a:r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E6A7A757-BB6B-C9AE-89BB-B5CC1CA3F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426" y="2259390"/>
            <a:ext cx="4695606" cy="582870"/>
          </a:xfrm>
        </p:spPr>
        <p:txBody>
          <a:bodyPr/>
          <a:lstStyle/>
          <a:p>
            <a:r>
              <a:rPr lang="nl-BE" dirty="0"/>
              <a:t>Versie juni 2025</a:t>
            </a:r>
          </a:p>
        </p:txBody>
      </p:sp>
    </p:spTree>
    <p:extLst>
      <p:ext uri="{BB962C8B-B14F-4D97-AF65-F5344CB8AC3E}">
        <p14:creationId xmlns:p14="http://schemas.microsoft.com/office/powerpoint/2010/main" val="2618774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F6766-F8A9-4014-ADAA-9C292B10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Potentieel: maatschappelijke impact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0D73AE-60F1-464C-9445-1CFF1F03F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0" y="1361601"/>
            <a:ext cx="7995340" cy="3255004"/>
          </a:xfrm>
        </p:spPr>
        <p:txBody>
          <a:bodyPr/>
          <a:lstStyle/>
          <a:p>
            <a:r>
              <a:rPr lang="nl-BE"/>
              <a:t>Als er een maatschappelijke impact is, beschrijf deze dan. </a:t>
            </a:r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 sz="1800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1378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B878B-0B63-456F-98FA-412AACB3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Projectplan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EB090F-A292-4F72-81C6-CF780B630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Wat wil je onderzoeken via dit project? </a:t>
            </a:r>
          </a:p>
          <a:p>
            <a:r>
              <a:rPr lang="nl-BE" dirty="0"/>
              <a:t>Beschrijf het stappenplan dat je wil gesteund krijgen met deze subsidie.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21635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D2810-838A-49E4-9E34-71D4978F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>
                <a:effectLst>
                  <a:outerShdw sx="0" sy="0">
                    <a:srgbClr val="000000"/>
                  </a:outerShdw>
                </a:effectLst>
              </a:rPr>
              <a:t>Projectplan: verifieerbaar resultaat</a:t>
            </a:r>
            <a:br>
              <a:rPr lang="nl-BE" dirty="0">
                <a:effectLst>
                  <a:outerShdw sx="0" sy="0">
                    <a:srgbClr val="000000"/>
                  </a:outerShdw>
                </a:effectLst>
              </a:rPr>
            </a:b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1EB77A-765F-4AF4-B979-9F3C37BCD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 anchor="t"/>
          <a:lstStyle/>
          <a:p>
            <a:r>
              <a:rPr lang="nl-NL" dirty="0"/>
              <a:t>Op het einde van het project moet je aan VLAIO een resultaat tonen. Wat zal je op het einde van het project kunnen opleveren? </a:t>
            </a:r>
          </a:p>
          <a:p>
            <a:r>
              <a:rPr lang="nl-NL" dirty="0">
                <a:cs typeface="Calibri" panose="020F0502020204030204"/>
              </a:rPr>
              <a:t>Met welk resultaten ben je tevreden en op basis van welke verifieerbare criteria zal je ze beoordelen (SMART)?</a:t>
            </a:r>
          </a:p>
          <a:p>
            <a:pPr marL="0" indent="0">
              <a:buNone/>
            </a:pPr>
            <a:endParaRPr lang="nl-NL" dirty="0">
              <a:cs typeface="Calibri" panose="020F0502020204030204"/>
            </a:endParaRPr>
          </a:p>
          <a:p>
            <a:pPr marL="0" indent="0">
              <a:buNone/>
            </a:pPr>
            <a:endParaRPr lang="nl-BE" dirty="0">
              <a:cs typeface="Calibri" panose="020F0502020204030204"/>
            </a:endParaRPr>
          </a:p>
          <a:p>
            <a:endParaRPr lang="nl-BE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84952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B878B-0B63-456F-98FA-412AACB3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Projectplan: kosten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EB090F-A292-4F72-81C6-CF780B630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Leg uit hoe je aan een kost van €70.000 komt? </a:t>
            </a:r>
          </a:p>
          <a:p>
            <a:r>
              <a:rPr lang="nl-BE" dirty="0"/>
              <a:t>Onderbouw je inschatting. 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3787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EA209-46AE-4EA0-BF4E-2AC5A4BA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Gebruik van deze template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2C83B19-7CDF-4219-A619-7103196949BF}"/>
              </a:ext>
            </a:extLst>
          </p:cNvPr>
          <p:cNvSpPr txBox="1"/>
          <p:nvPr/>
        </p:nvSpPr>
        <p:spPr>
          <a:xfrm>
            <a:off x="309379" y="834151"/>
            <a:ext cx="8645049" cy="26725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nl-BE" sz="1400" dirty="0">
                <a:solidFill>
                  <a:srgbClr val="535353"/>
                </a:solidFill>
              </a:rPr>
              <a:t>De pitch voor innovatieve starterssteun bestaat uit een presentatie van maximaal 15 minuten, gevolgd door een vraag-en-antwoordsessie (samen maximaal 45 minuten).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nl-BE" sz="1400" dirty="0">
                <a:solidFill>
                  <a:srgbClr val="535353"/>
                </a:solidFill>
              </a:rPr>
              <a:t>Deze presentatie vormt samen met jouw aanmeldingstemplate de basis voor vragen van de jury.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mag geen slides schrappen, </a:t>
            </a:r>
            <a:r>
              <a:rPr lang="nl-BE" sz="1400" dirty="0">
                <a:solidFill>
                  <a:srgbClr val="535353"/>
                </a:solidFill>
                <a:latin typeface="Calibri" panose="020F0502020204030204"/>
              </a:rPr>
              <a:t>j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mag wel extra slides toevoegen.</a:t>
            </a:r>
            <a:r>
              <a:rPr lang="nl-BE" sz="1400" dirty="0">
                <a:solidFill>
                  <a:srgbClr val="535353"/>
                </a:solidFill>
                <a:latin typeface="Calibri" panose="020F0502020204030204"/>
              </a:rPr>
              <a:t> J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mag je eigen huisstijl gebruiken. Behoud wel de aangereikte volgorde.</a:t>
            </a:r>
            <a:endParaRPr lang="nl-BE" sz="1400" dirty="0">
              <a:solidFill>
                <a:srgbClr val="535353"/>
              </a:solidFill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de template zie je richtinggevende vragen staan. Deze tekst moet je verwijderen </a:t>
            </a:r>
            <a:r>
              <a:rPr lang="nl-BE" sz="1400" dirty="0">
                <a:solidFill>
                  <a:srgbClr val="535353"/>
                </a:solidFill>
                <a:latin typeface="Calibri" panose="020F0502020204030204"/>
              </a:rPr>
              <a:t>uit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ingediende versie. De titels van de slides moet je behouden. 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nl-BE" sz="1400" dirty="0">
                <a:solidFill>
                  <a:srgbClr val="535353"/>
                </a:solidFill>
              </a:rPr>
              <a:t>Gebruik de </a:t>
            </a:r>
            <a:r>
              <a:rPr lang="nl-BE" sz="1400" dirty="0">
                <a:solidFill>
                  <a:srgbClr val="535353"/>
                </a:solidFill>
                <a:hlinkClick r:id="rId2"/>
              </a:rPr>
              <a:t>beoordelingscriteria </a:t>
            </a:r>
            <a:r>
              <a:rPr lang="nl-BE" sz="1400" dirty="0">
                <a:solidFill>
                  <a:srgbClr val="535353"/>
                </a:solidFill>
              </a:rPr>
              <a:t>en het scorerooster in bijlage 1 van het </a:t>
            </a:r>
            <a:r>
              <a:rPr lang="nl-BE" sz="1400" dirty="0">
                <a:solidFill>
                  <a:srgbClr val="535353"/>
                </a:solidFill>
                <a:hlinkClick r:id="rId3"/>
              </a:rPr>
              <a:t>toelichtingsdocument</a:t>
            </a:r>
            <a:r>
              <a:rPr lang="nl-BE" sz="1400" dirty="0">
                <a:solidFill>
                  <a:srgbClr val="535353"/>
                </a:solidFill>
              </a:rPr>
              <a:t> als leidraad om deze template in te vullen. 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nl-BE" sz="1400" dirty="0">
                <a:solidFill>
                  <a:srgbClr val="535353"/>
                </a:solidFill>
              </a:rPr>
              <a:t>Je mag tijdens de presentatie beelden, video’s, demonstraties… gebruiken om je idee te brengen. </a:t>
            </a:r>
          </a:p>
        </p:txBody>
      </p:sp>
    </p:spTree>
    <p:extLst>
      <p:ext uri="{BB962C8B-B14F-4D97-AF65-F5344CB8AC3E}">
        <p14:creationId xmlns:p14="http://schemas.microsoft.com/office/powerpoint/2010/main" val="369967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A24B6-F119-4A40-BCB5-2BB26C633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Presentatie</a:t>
            </a:r>
          </a:p>
        </p:txBody>
      </p:sp>
    </p:spTree>
    <p:extLst>
      <p:ext uri="{BB962C8B-B14F-4D97-AF65-F5344CB8AC3E}">
        <p14:creationId xmlns:p14="http://schemas.microsoft.com/office/powerpoint/2010/main" val="1144116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D2810-838A-49E4-9E34-71D4978F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>
                <a:effectLst>
                  <a:outerShdw sx="0" sy="0">
                    <a:srgbClr val="000000"/>
                  </a:outerShdw>
                </a:effectLst>
              </a:rPr>
              <a:t>Kadering: Team</a:t>
            </a:r>
            <a:br>
              <a:rPr lang="nl-BE" dirty="0">
                <a:effectLst>
                  <a:outerShdw sx="0" sy="0">
                    <a:srgbClr val="000000"/>
                  </a:outerShdw>
                </a:effectLst>
              </a:rPr>
            </a:b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1EB77A-765F-4AF4-B979-9F3C37BCD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dirty="0"/>
              <a:t>Stel de teamleden kort voor. Wat is hun rol en wat is hun expertise?</a:t>
            </a:r>
          </a:p>
          <a:p>
            <a:pPr lvl="0"/>
            <a:r>
              <a:rPr lang="nl-NL" dirty="0"/>
              <a:t>Zijn er externe adviseurs? Een adviesraad?</a:t>
            </a:r>
          </a:p>
          <a:p>
            <a:pPr lvl="0"/>
            <a:r>
              <a:rPr lang="nl-NL" dirty="0"/>
              <a:t>Wie ontbreekt er eventueel nog (expertise, menskracht)?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6478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D2810-838A-49E4-9E34-71D4978F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>
                <a:effectLst>
                  <a:outerShdw sx="0" sy="0">
                    <a:srgbClr val="000000"/>
                  </a:outerShdw>
                </a:effectLst>
              </a:rPr>
              <a:t>Kadering: innovatief idee </a:t>
            </a:r>
            <a:br>
              <a:rPr lang="nl-BE" dirty="0">
                <a:effectLst>
                  <a:outerShdw sx="0" sy="0">
                    <a:srgbClr val="000000"/>
                  </a:outerShdw>
                </a:effectLst>
              </a:rPr>
            </a:b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1EB77A-765F-4AF4-B979-9F3C37BCD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dirty="0"/>
              <a:t>Beschrijf je innovatief idee (nieuw product, dienst, proces of business model)</a:t>
            </a:r>
          </a:p>
          <a:p>
            <a:pPr lvl="0"/>
            <a:r>
              <a:rPr lang="nl-NL" dirty="0"/>
              <a:t>Welk probleem los je op / welke opportuniteit benut je? </a:t>
            </a:r>
          </a:p>
          <a:p>
            <a:r>
              <a:rPr lang="nl-BE" dirty="0"/>
              <a:t>Waarom zou je jezelf pionier noemen? Geef eventueel een grafische voorstelling die jouw onderneming situeert ten opzichte van concurrenten</a:t>
            </a:r>
            <a:endParaRPr lang="nl-NL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2146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5696F-A825-4F45-9E0B-3BCE4C86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Potentieel: klanten </a:t>
            </a:r>
            <a:endParaRPr lang="nl-BE" sz="10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472DC1-D847-4398-B4EA-447926B81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 anchor="t"/>
          <a:lstStyle/>
          <a:p>
            <a:r>
              <a:rPr lang="nl-BE" dirty="0"/>
              <a:t>Wie zijn jouw klanten?</a:t>
            </a:r>
          </a:p>
          <a:p>
            <a:r>
              <a:rPr lang="nl-BE" dirty="0">
                <a:cs typeface="Calibri"/>
              </a:rPr>
              <a:t>Via welk verdienmodel wil je de klant laten betalen? </a:t>
            </a:r>
          </a:p>
          <a:p>
            <a:r>
              <a:rPr lang="nl-BE" dirty="0"/>
              <a:t>Wat lijkt je momenteel een mogelijke prijs? Waarom zou een klant deze willen betalen? </a:t>
            </a:r>
          </a:p>
          <a:p>
            <a:r>
              <a:rPr lang="nl-BE" dirty="0"/>
              <a:t>Geeft </a:t>
            </a:r>
            <a:r>
              <a:rPr lang="nl-BE"/>
              <a:t>deze prijs </a:t>
            </a:r>
            <a:r>
              <a:rPr lang="nl-BE" dirty="0"/>
              <a:t>voldoende marge bovenop jouw kosten?</a:t>
            </a:r>
          </a:p>
          <a:p>
            <a:pPr marL="0" indent="0">
              <a:buNone/>
            </a:pPr>
            <a:endParaRPr lang="nl-BE" dirty="0">
              <a:cs typeface="Calibri"/>
            </a:endParaRPr>
          </a:p>
          <a:p>
            <a:pPr marL="0" indent="0">
              <a:buNone/>
            </a:pPr>
            <a:endParaRPr lang="nl-BE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257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C6B07-16F5-4BF5-974E-6BA826D04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Potentieel: schalen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5BD927-FD96-4F90-BA18-C9758124D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Hoe zal je je business schalen?</a:t>
            </a:r>
          </a:p>
          <a:p>
            <a:r>
              <a:rPr lang="nl-BE" dirty="0"/>
              <a:t>Met welke leveranciers, distributeurs, onderaannemers, partners… wil je samenwerken?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98082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F6766-F8A9-4014-ADAA-9C292B10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Potentieel: groei</a:t>
            </a:r>
            <a:endParaRPr lang="nl-BE" sz="10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0D73AE-60F1-464C-9445-1CFF1F03F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79" y="1361601"/>
            <a:ext cx="8545861" cy="3255004"/>
          </a:xfrm>
        </p:spPr>
        <p:txBody>
          <a:bodyPr/>
          <a:lstStyle/>
          <a:p>
            <a:pPr fontAlgn="base"/>
            <a:r>
              <a:rPr lang="nl-BE" dirty="0"/>
              <a:t>Wat is de economische groei* binnen jouw bedrijf (en Vlaamse toeleveranciers) tijdens de 5 jaar na afloop van het project? 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endParaRPr lang="nl-BE" dirty="0"/>
          </a:p>
          <a:p>
            <a:pPr marL="0" indent="0" fontAlgn="base">
              <a:buNone/>
            </a:pPr>
            <a:endParaRPr lang="nl-BE" dirty="0"/>
          </a:p>
          <a:p>
            <a:pPr marL="0" indent="0" fontAlgn="base">
              <a:buNone/>
            </a:pPr>
            <a:endParaRPr lang="nl-BE" dirty="0"/>
          </a:p>
          <a:p>
            <a:pPr marL="0" indent="0" fontAlgn="base">
              <a:buNone/>
            </a:pPr>
            <a:endParaRPr lang="nl-BE" dirty="0"/>
          </a:p>
          <a:p>
            <a:pPr marL="0" indent="0" fontAlgn="base">
              <a:buNone/>
            </a:pPr>
            <a:endParaRPr lang="nl-BE" dirty="0"/>
          </a:p>
          <a:p>
            <a:pPr marL="0" indent="0" fontAlgn="base">
              <a:buNone/>
            </a:pPr>
            <a:r>
              <a:rPr lang="nl-BE" dirty="0"/>
              <a:t>* Vermeld alleen groei die gelinkt is met de hier voorgestelde pioniersactiviteit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2D4F1334-4B62-42D7-81A2-38A9A25F58AA}"/>
              </a:ext>
            </a:extLst>
          </p:cNvPr>
          <p:cNvGraphicFramePr>
            <a:graphicFrameLocks noGrp="1"/>
          </p:cNvGraphicFramePr>
          <p:nvPr/>
        </p:nvGraphicFramePr>
        <p:xfrm>
          <a:off x="196800" y="2247423"/>
          <a:ext cx="87503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662">
                  <a:extLst>
                    <a:ext uri="{9D8B030D-6E8A-4147-A177-3AD203B41FA5}">
                      <a16:colId xmlns:a16="http://schemas.microsoft.com/office/drawing/2014/main" val="4213773519"/>
                    </a:ext>
                  </a:extLst>
                </a:gridCol>
                <a:gridCol w="1453137">
                  <a:extLst>
                    <a:ext uri="{9D8B030D-6E8A-4147-A177-3AD203B41FA5}">
                      <a16:colId xmlns:a16="http://schemas.microsoft.com/office/drawing/2014/main" val="3633495148"/>
                    </a:ext>
                  </a:extLst>
                </a:gridCol>
                <a:gridCol w="1458400">
                  <a:extLst>
                    <a:ext uri="{9D8B030D-6E8A-4147-A177-3AD203B41FA5}">
                      <a16:colId xmlns:a16="http://schemas.microsoft.com/office/drawing/2014/main" val="1699018097"/>
                    </a:ext>
                  </a:extLst>
                </a:gridCol>
                <a:gridCol w="1458400">
                  <a:extLst>
                    <a:ext uri="{9D8B030D-6E8A-4147-A177-3AD203B41FA5}">
                      <a16:colId xmlns:a16="http://schemas.microsoft.com/office/drawing/2014/main" val="3684365258"/>
                    </a:ext>
                  </a:extLst>
                </a:gridCol>
                <a:gridCol w="1458400">
                  <a:extLst>
                    <a:ext uri="{9D8B030D-6E8A-4147-A177-3AD203B41FA5}">
                      <a16:colId xmlns:a16="http://schemas.microsoft.com/office/drawing/2014/main" val="1843359630"/>
                    </a:ext>
                  </a:extLst>
                </a:gridCol>
                <a:gridCol w="1458400">
                  <a:extLst>
                    <a:ext uri="{9D8B030D-6E8A-4147-A177-3AD203B41FA5}">
                      <a16:colId xmlns:a16="http://schemas.microsoft.com/office/drawing/2014/main" val="124969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Jaar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Jaar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Jaar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Jaar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Jaar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574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Omzet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375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Werknemers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475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Investeringen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277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27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591A13-F267-4FF8-B769-C3AA1F4D2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Potentieel: waarom is deze groei geloofwaardig?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35C186-5D47-43CC-BE3B-71574B404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Probeer de cijfers uit de tabel hard te maken: </a:t>
            </a:r>
          </a:p>
          <a:p>
            <a:r>
              <a:rPr lang="nl-BE" dirty="0"/>
              <a:t>Hoe lang duurt een typisch verkoopproces?</a:t>
            </a:r>
          </a:p>
          <a:p>
            <a:r>
              <a:rPr lang="nl-BE" dirty="0"/>
              <a:t>Hoeveel klanten denk je te kunnen bereiken?</a:t>
            </a:r>
          </a:p>
          <a:p>
            <a:r>
              <a:rPr lang="nl-BE" dirty="0"/>
              <a:t>Hoeveel klanten heb je nu?</a:t>
            </a:r>
          </a:p>
          <a:p>
            <a:r>
              <a:rPr lang="nl-BE" dirty="0"/>
              <a:t>Wat is het groeiritme van je huidige omzet?</a:t>
            </a:r>
          </a:p>
          <a:p>
            <a:r>
              <a:rPr lang="nl-BE" dirty="0"/>
              <a:t>Hoe snel groeien je concurrenten?</a:t>
            </a:r>
          </a:p>
          <a:p>
            <a:r>
              <a:rPr lang="nl-BE" dirty="0"/>
              <a:t>Hoeveel procent van de klanten blijft klant (retentie)?</a:t>
            </a:r>
          </a:p>
          <a:p>
            <a:r>
              <a:rPr lang="nl-BE" dirty="0"/>
              <a:t>Enzovoort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32071420"/>
      </p:ext>
    </p:extLst>
  </p:cSld>
  <p:clrMapOvr>
    <a:masterClrMapping/>
  </p:clrMapOvr>
</p:sld>
</file>

<file path=ppt/theme/theme1.xml><?xml version="1.0" encoding="utf-8"?>
<a:theme xmlns:a="http://schemas.openxmlformats.org/drawingml/2006/main" name="02_TEKSTSLIDES_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VLAIO 2022 2" id="{745A0905-DEBE-4CAE-B289-7F855379CAF0}" vid="{321F7B12-B53C-41A2-A132-26526F53BB41}"/>
    </a:ext>
  </a:extLst>
</a:theme>
</file>

<file path=ppt/theme/theme2.xml><?xml version="1.0" encoding="utf-8"?>
<a:theme xmlns:a="http://schemas.openxmlformats.org/drawingml/2006/main" name="Vlaio-Nieuw">
  <a:themeElements>
    <a:clrScheme name="Vlai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B48"/>
      </a:accent1>
      <a:accent2>
        <a:srgbClr val="9CDCD9"/>
      </a:accent2>
      <a:accent3>
        <a:srgbClr val="E37122"/>
      </a:accent3>
      <a:accent4>
        <a:srgbClr val="3FCFD5"/>
      </a:accent4>
      <a:accent5>
        <a:srgbClr val="002776"/>
      </a:accent5>
      <a:accent6>
        <a:srgbClr val="0079C9"/>
      </a:accent6>
      <a:hlink>
        <a:srgbClr val="D10074"/>
      </a:hlink>
      <a:folHlink>
        <a:srgbClr val="954F72"/>
      </a:folHlink>
    </a:clrScheme>
    <a:fontScheme name="Vlaio">
      <a:majorFont>
        <a:latin typeface="Flanders Art Sans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landers Art Sans Pro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VLAIO 2022 2" id="{745A0905-DEBE-4CAE-B289-7F855379CAF0}" vid="{7E986AD6-E423-49DD-9C62-D458A5027A95}"/>
    </a:ext>
  </a:extLst>
</a:theme>
</file>

<file path=ppt/theme/theme3.xml><?xml version="1.0" encoding="utf-8"?>
<a:theme xmlns:a="http://schemas.openxmlformats.org/drawingml/2006/main" name="7_Met patroon">
  <a:themeElements>
    <a:clrScheme name="Aangepast 2">
      <a:dk1>
        <a:srgbClr val="009B48"/>
      </a:dk1>
      <a:lt1>
        <a:srgbClr val="FFFFFF"/>
      </a:lt1>
      <a:dk2>
        <a:srgbClr val="009B48"/>
      </a:dk2>
      <a:lt2>
        <a:srgbClr val="FFFFFF"/>
      </a:lt2>
      <a:accent1>
        <a:srgbClr val="E3712B"/>
      </a:accent1>
      <a:accent2>
        <a:srgbClr val="D10086"/>
      </a:accent2>
      <a:accent3>
        <a:srgbClr val="3FCFDD"/>
      </a:accent3>
      <a:accent4>
        <a:srgbClr val="9CDCD9"/>
      </a:accent4>
      <a:accent5>
        <a:srgbClr val="002789"/>
      </a:accent5>
      <a:accent6>
        <a:srgbClr val="0079D3"/>
      </a:accent6>
      <a:hlink>
        <a:srgbClr val="002776"/>
      </a:hlink>
      <a:folHlink>
        <a:srgbClr val="00278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modelVLAIO" id="{0202D1A2-C73A-7544-873C-92D8589DF98A}" vid="{A2FB1775-24FF-C74D-ACDA-12DABEAFC8DF}"/>
    </a:ext>
  </a:extLst>
</a:theme>
</file>

<file path=ppt/theme/theme4.xml><?xml version="1.0" encoding="utf-8"?>
<a:theme xmlns:a="http://schemas.openxmlformats.org/drawingml/2006/main" name="3_Met patroon">
  <a:themeElements>
    <a:clrScheme name="Met patroon">
      <a:dk1>
        <a:srgbClr val="FFFFFF"/>
      </a:dk1>
      <a:lt1>
        <a:srgbClr val="009B48"/>
      </a:lt1>
      <a:dk2>
        <a:srgbClr val="A7A7A7"/>
      </a:dk2>
      <a:lt2>
        <a:srgbClr val="535353"/>
      </a:lt2>
      <a:accent1>
        <a:srgbClr val="E3712B"/>
      </a:accent1>
      <a:accent2>
        <a:srgbClr val="D10086"/>
      </a:accent2>
      <a:accent3>
        <a:srgbClr val="3FCFDD"/>
      </a:accent3>
      <a:accent4>
        <a:srgbClr val="9CDCD9"/>
      </a:accent4>
      <a:accent5>
        <a:srgbClr val="002789"/>
      </a:accent5>
      <a:accent6>
        <a:srgbClr val="0079D3"/>
      </a:accent6>
      <a:hlink>
        <a:srgbClr val="0000FF"/>
      </a:hlink>
      <a:folHlink>
        <a:srgbClr val="FF00FF"/>
      </a:folHlink>
    </a:clrScheme>
    <a:fontScheme name="Met patroo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et patro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9B48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9B48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1_Vlaio-Nieuw">
  <a:themeElements>
    <a:clrScheme name="Vlai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B48"/>
      </a:accent1>
      <a:accent2>
        <a:srgbClr val="9CDCD9"/>
      </a:accent2>
      <a:accent3>
        <a:srgbClr val="E37122"/>
      </a:accent3>
      <a:accent4>
        <a:srgbClr val="3FCFD5"/>
      </a:accent4>
      <a:accent5>
        <a:srgbClr val="002776"/>
      </a:accent5>
      <a:accent6>
        <a:srgbClr val="0079C9"/>
      </a:accent6>
      <a:hlink>
        <a:srgbClr val="D10074"/>
      </a:hlink>
      <a:folHlink>
        <a:srgbClr val="954F72"/>
      </a:folHlink>
    </a:clrScheme>
    <a:fontScheme name="Vlaio">
      <a:majorFont>
        <a:latin typeface="Flanders Art Sans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landers Art Sans Pro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ege_template_11-2022 aangepast" id="{A0F84137-41AA-46C8-A308-3B656A073931}" vid="{6396A744-F8F4-44B5-AA8D-56786C96FC42}"/>
    </a:ext>
  </a:extLst>
</a:theme>
</file>

<file path=ppt/theme/theme6.xml><?xml version="1.0" encoding="utf-8"?>
<a:theme xmlns:a="http://schemas.openxmlformats.org/drawingml/2006/main" name="3_TEKSTSLIDES_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ge_template_11-2022 aangepast" id="{A0F84137-41AA-46C8-A308-3B656A073931}" vid="{C5B9FFDC-073F-46A1-8227-5855BA666C17}"/>
    </a:ext>
  </a:extLst>
</a:theme>
</file>

<file path=ppt/theme/theme7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ennisbank document" ma:contentTypeID="0x01010034290C324B525D4CBE433D479CEA05B9008806E97BB739564E859E7A3347D5CDA2" ma:contentTypeVersion="70" ma:contentTypeDescription="Een nieuw document maken." ma:contentTypeScope="" ma:versionID="a02227f1c4df696027420bee3631d8c1">
  <xsd:schema xmlns:xsd="http://www.w3.org/2001/XMLSchema" xmlns:xs="http://www.w3.org/2001/XMLSchema" xmlns:p="http://schemas.microsoft.com/office/2006/metadata/properties" xmlns:ns1="http://schemas.microsoft.com/sharepoint/v3" xmlns:ns2="f3fa704c-f5a5-4a9d-8e36-59e222fdeaea" xmlns:ns3="9a9ec0f0-7796-43d0-ac1f-4c8c46ee0bd1" xmlns:ns4="5d671cd9-d96d-4228-8d86-58d009427d9a" targetNamespace="http://schemas.microsoft.com/office/2006/metadata/properties" ma:root="true" ma:fieldsID="323dde5b3a1c356d09f4e1cdea9cd08a" ns1:_="" ns2:_="" ns3:_="" ns4:_="">
    <xsd:import namespace="http://schemas.microsoft.com/sharepoint/v3"/>
    <xsd:import namespace="f3fa704c-f5a5-4a9d-8e36-59e222fdeaea"/>
    <xsd:import namespace="9a9ec0f0-7796-43d0-ac1f-4c8c46ee0bd1"/>
    <xsd:import namespace="5d671cd9-d96d-4228-8d86-58d009427d9a"/>
    <xsd:element name="properties">
      <xsd:complexType>
        <xsd:sequence>
          <xsd:element name="documentManagement">
            <xsd:complexType>
              <xsd:all>
                <xsd:element ref="ns2:VLAIO_TB_KennisbankCategorie" minOccurs="0"/>
                <xsd:element ref="ns3:TaxCatchAllLabel" minOccurs="0"/>
                <xsd:element ref="ns2:f438d13f0dbc49559fd9eee3032ef03e" minOccurs="0"/>
                <xsd:element ref="ns3:TaxCatchAll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2:SharedWithUsers" minOccurs="0"/>
                <xsd:element ref="ns2:SharedWithDetails" minOccurs="0"/>
                <xsd:element ref="ns1:DocumentSetDescriptio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Beheerder" minOccurs="0"/>
                <xsd:element ref="ns4:lcf76f155ced4ddcb4097134ff3c332f" minOccurs="0"/>
                <xsd:element ref="ns4:MediaServiceObjectDetectorVersions" minOccurs="0"/>
                <xsd:element ref="ns4:Views_1e_helft_2023" minOccurs="0"/>
                <xsd:element ref="ns4:Views_2e_helft_2022" minOccurs="0"/>
                <xsd:element ref="ns4:MediaServiceSearchProperties" minOccurs="0"/>
                <xsd:element ref="ns4:Views_2023__x0020_Q3_Q4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8" nillable="true" ma:displayName="Beschrijving" ma:description="Een beschrijving van de documentens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a704c-f5a5-4a9d-8e36-59e222fdeaea" elementFormDefault="qualified">
    <xsd:import namespace="http://schemas.microsoft.com/office/2006/documentManagement/types"/>
    <xsd:import namespace="http://schemas.microsoft.com/office/infopath/2007/PartnerControls"/>
    <xsd:element name="VLAIO_TB_KennisbankCategorie" ma:index="2" nillable="true" ma:displayName="Kennisbank categorie" ma:format="Dropdown" ma:indexed="true" ma:internalName="VLAIO_TB_KennisbankCategorie" ma:readOnly="false">
      <xsd:simpleType>
        <xsd:restriction base="dms:Choice">
          <xsd:enumeration value="Artikel"/>
          <xsd:enumeration value="Advieskapstok"/>
          <xsd:enumeration value="Boekbespreking"/>
          <xsd:enumeration value="Businesscase fiche"/>
          <xsd:enumeration value="Eigen presentatie"/>
          <xsd:enumeration value="Eventfiche"/>
          <xsd:enumeration value="FAQ"/>
          <xsd:enumeration value="Handleiding"/>
          <xsd:enumeration value="Inspiratiefiche"/>
          <xsd:enumeration value="Kennisfiche"/>
          <xsd:enumeration value="Presentatie"/>
          <xsd:enumeration value="Tool"/>
          <xsd:enumeration value="Webinar"/>
        </xsd:restriction>
      </xsd:simpleType>
    </xsd:element>
    <xsd:element name="f438d13f0dbc49559fd9eee3032ef03e" ma:index="6" nillable="true" ma:taxonomy="true" ma:internalName="f438d13f0dbc49559fd9eee3032ef03e" ma:taxonomyFieldName="Onderwerp_nieuw" ma:displayName="Onderwerp" ma:readOnly="false" ma:fieldId="{f438d13f-0dbc-4955-9fd9-eee3032ef03e}" ma:taxonomyMulti="true" ma:sspId="49ca8161-7180-459b-a0ef-1a71cf6ffea5" ma:termSetId="0d53c9fc-fdd7-41d2-be32-6ad3464f42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6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Label" ma:index="5" nillable="true" ma:displayName="Taxonomy Catch All Column1" ma:list="{e27e7b26-feb3-49c4-af1c-db2951817e41}" ma:internalName="TaxCatchAllLabel" ma:readOnly="true" ma:showField="CatchAllDataLabel" ma:web="f3fa704c-f5a5-4a9d-8e36-59e222fdea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8" nillable="true" ma:displayName="Taxonomy Catch All Column" ma:hidden="true" ma:list="{e27e7b26-feb3-49c4-af1c-db2951817e41}" ma:internalName="TaxCatchAll" ma:readOnly="false" ma:showField="CatchAllData" ma:web="f3fa704c-f5a5-4a9d-8e36-59e222fdea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671cd9-d96d-4228-8d86-58d009427d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Beheerder" ma:index="27" nillable="true" ma:displayName="Beheerder" ma:format="Dropdown" ma:list="UserInfo" ma:SharePointGroup="0" ma:internalName="Beheerd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29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Views_1e_helft_2023" ma:index="31" nillable="true" ma:displayName="Views_2023_Q1_Q2" ma:format="Dropdown" ma:internalName="Views_1e_helft_2023" ma:percentage="FALSE">
      <xsd:simpleType>
        <xsd:restriction base="dms:Number"/>
      </xsd:simpleType>
    </xsd:element>
    <xsd:element name="Views_2e_helft_2022" ma:index="32" nillable="true" ma:displayName="Views_2022_Q3_Q4" ma:format="Dropdown" ma:internalName="Views_2e_helft_2022" ma:percentage="FALSE">
      <xsd:simpleType>
        <xsd:restriction base="dms:Number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Views_2023__x0020_Q3_Q4" ma:index="36" nillable="true" ma:displayName="Views_2023_Q3_Q4" ma:decimals="0" ma:internalName="Views_2023__x0020_Q3_Q4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ou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3fa704c-f5a5-4a9d-8e36-59e222fdeaea">
      <UserInfo>
        <DisplayName/>
        <AccountId xsi:nil="true"/>
        <AccountType/>
      </UserInfo>
    </SharedWithUsers>
    <lcf76f155ced4ddcb4097134ff3c332f xmlns="5d671cd9-d96d-4228-8d86-58d009427d9a">
      <Terms xmlns="http://schemas.microsoft.com/office/infopath/2007/PartnerControls"/>
    </lcf76f155ced4ddcb4097134ff3c332f>
    <VLAIO_TB_KennisbankCategorie xmlns="f3fa704c-f5a5-4a9d-8e36-59e222fdeaea" xsi:nil="true"/>
    <f438d13f0dbc49559fd9eee3032ef03e xmlns="f3fa704c-f5a5-4a9d-8e36-59e222fdeaea">
      <Terms xmlns="http://schemas.microsoft.com/office/infopath/2007/PartnerControls"/>
    </f438d13f0dbc49559fd9eee3032ef03e>
    <DocumentSetDescription xmlns="http://schemas.microsoft.com/sharepoint/v3" xsi:nil="true"/>
    <Beheerder xmlns="5d671cd9-d96d-4228-8d86-58d009427d9a">
      <UserInfo>
        <DisplayName/>
        <AccountId xsi:nil="true"/>
        <AccountType/>
      </UserInfo>
    </Beheerder>
    <Views_2e_helft_2022 xmlns="5d671cd9-d96d-4228-8d86-58d009427d9a" xsi:nil="true"/>
    <Views_1e_helft_2023 xmlns="5d671cd9-d96d-4228-8d86-58d009427d9a" xsi:nil="true"/>
    <TaxCatchAll xmlns="9a9ec0f0-7796-43d0-ac1f-4c8c46ee0bd1" xsi:nil="true"/>
    <Views_2023__x0020_Q3_Q4 xmlns="5d671cd9-d96d-4228-8d86-58d009427d9a" xsi:nil="true"/>
  </documentManagement>
</p:properties>
</file>

<file path=customXml/itemProps1.xml><?xml version="1.0" encoding="utf-8"?>
<ds:datastoreItem xmlns:ds="http://schemas.openxmlformats.org/officeDocument/2006/customXml" ds:itemID="{4573AEA1-40A6-4C92-B583-99BB2F21DA33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387A90D1-FDFA-4BEA-BB78-3064BC5E4F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3fa704c-f5a5-4a9d-8e36-59e222fdeaea"/>
    <ds:schemaRef ds:uri="9a9ec0f0-7796-43d0-ac1f-4c8c46ee0bd1"/>
    <ds:schemaRef ds:uri="5d671cd9-d96d-4228-8d86-58d009427d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1599ED-D4C0-42E4-A878-8125821F9AF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18FA0B3-44D3-4853-AE9F-72F4F1D88F88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5d671cd9-d96d-4228-8d86-58d009427d9a"/>
    <ds:schemaRef ds:uri="f3fa704c-f5a5-4a9d-8e36-59e222fdeaea"/>
    <ds:schemaRef ds:uri="http://purl.org/dc/elements/1.1/"/>
    <ds:schemaRef ds:uri="http://purl.org/dc/dcmitype/"/>
    <ds:schemaRef ds:uri="http://schemas.openxmlformats.org/package/2006/metadata/core-properties"/>
    <ds:schemaRef ds:uri="9a9ec0f0-7796-43d0-ac1f-4c8c46ee0bd1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0c0338a6-9561-4ee8-b8d6-4e89cbd520a0}" enabled="0" method="" siteId="{0c0338a6-9561-4ee8-b8d6-4e89cbd520a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PPT template VLAIO 2022</Template>
  <TotalTime>0</TotalTime>
  <Words>527</Words>
  <Application>Microsoft Office PowerPoint</Application>
  <PresentationFormat>On-screen Show (16:9)</PresentationFormat>
  <Paragraphs>79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Arial</vt:lpstr>
      <vt:lpstr>Calibri</vt:lpstr>
      <vt:lpstr>Flanders Art Sans Pro</vt:lpstr>
      <vt:lpstr>Flanders Art Sans Pro Light</vt:lpstr>
      <vt:lpstr>Flanders Art Serif Pro Light</vt:lpstr>
      <vt:lpstr>Flanders Art Serif Pro Medium</vt:lpstr>
      <vt:lpstr>FlandersArtSans-Bold</vt:lpstr>
      <vt:lpstr>FlandersArtSans-Regular</vt:lpstr>
      <vt:lpstr>Helvetica</vt:lpstr>
      <vt:lpstr>Lucida Grande</vt:lpstr>
      <vt:lpstr>LucidaGrande</vt:lpstr>
      <vt:lpstr>Verdana</vt:lpstr>
      <vt:lpstr>Wingdings 3</vt:lpstr>
      <vt:lpstr>02_TEKSTSLIDES_BASIS</vt:lpstr>
      <vt:lpstr>Vlaio-Nieuw</vt:lpstr>
      <vt:lpstr>7_Met patroon</vt:lpstr>
      <vt:lpstr>3_Met patroon</vt:lpstr>
      <vt:lpstr>1_Vlaio-Nieuw</vt:lpstr>
      <vt:lpstr>3_TEKSTSLIDES_BASIS</vt:lpstr>
      <vt:lpstr>Aanvraagdocument Innovatieve starterssteun</vt:lpstr>
      <vt:lpstr>Gebruik van deze template</vt:lpstr>
      <vt:lpstr>Presentatie</vt:lpstr>
      <vt:lpstr>Kadering: Team </vt:lpstr>
      <vt:lpstr>Kadering: innovatief idee  </vt:lpstr>
      <vt:lpstr>Potentieel: klanten </vt:lpstr>
      <vt:lpstr>Potentieel: schalen</vt:lpstr>
      <vt:lpstr>Potentieel: groei</vt:lpstr>
      <vt:lpstr>Potentieel: waarom is deze groei geloofwaardig?</vt:lpstr>
      <vt:lpstr>Potentieel: maatschappelijke impact</vt:lpstr>
      <vt:lpstr>Projectplan</vt:lpstr>
      <vt:lpstr>Projectplan: verifieerbaar resultaat </vt:lpstr>
      <vt:lpstr>Projectplan: kosten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Albregts Anke</dc:creator>
  <cp:lastModifiedBy>De Maeyer Annelies</cp:lastModifiedBy>
  <cp:revision>163</cp:revision>
  <cp:lastPrinted>2019-01-04T14:28:10Z</cp:lastPrinted>
  <dcterms:created xsi:type="dcterms:W3CDTF">2022-11-25T17:31:58Z</dcterms:created>
  <dcterms:modified xsi:type="dcterms:W3CDTF">2025-07-18T08:29:22Z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0x01010034290C324B525D4CBE433D479CEA05B9008806E97BB739564E859E7A3347D5CDA2</vt:lpwstr>
  </property>
  <property fmtid="{D5CDD505-2E9C-101B-9397-08002B2CF9AE}" pid="3" name="MediaServiceImageTags">
    <vt:lpwstr/>
  </property>
  <property fmtid="{D5CDD505-2E9C-101B-9397-08002B2CF9AE}" pid="4" name="Onderwerp_nieuw">
    <vt:lpwstr/>
  </property>
</Properties>
</file>