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</p:sldMasterIdLst>
  <p:notesMasterIdLst>
    <p:notesMasterId r:id="rId14"/>
  </p:notesMasterIdLst>
  <p:sldIdLst>
    <p:sldId id="257" r:id="rId6"/>
    <p:sldId id="264" r:id="rId7"/>
    <p:sldId id="258" r:id="rId8"/>
    <p:sldId id="259" r:id="rId9"/>
    <p:sldId id="263" r:id="rId10"/>
    <p:sldId id="261" r:id="rId11"/>
    <p:sldId id="262" r:id="rId12"/>
    <p:sldId id="265" r:id="rId13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A40D4-2559-4D7E-9B13-3CFFFF5A4C29}">
          <p14:sldIdLst>
            <p14:sldId id="257"/>
            <p14:sldId id="264"/>
          </p14:sldIdLst>
        </p14:section>
        <p14:section name="Vooraanmelding" id="{3A8E814F-C9C3-4369-B6ED-1C5DE4A426E0}">
          <p14:sldIdLst>
            <p14:sldId id="258"/>
            <p14:sldId id="259"/>
            <p14:sldId id="263"/>
            <p14:sldId id="261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535353"/>
    <a:srgbClr val="007AC9"/>
    <a:srgbClr val="D10074"/>
    <a:srgbClr val="009B48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AB0B5-E5BD-42E4-ADD0-466FBA707D14}" v="2" dt="2025-02-03T11:09:41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32" autoAdjust="0"/>
  </p:normalViewPr>
  <p:slideViewPr>
    <p:cSldViewPr snapToGrid="0" snapToObjects="1">
      <p:cViewPr varScale="1">
        <p:scale>
          <a:sx n="109" d="100"/>
          <a:sy n="10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19/05/2025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63162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VLAIO COOCK+ Vooraanmeldingstemplate VERTROUWELIJK versie februari 2024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32BAD-0D6F-B8F5-3CF5-7B35FD964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/>
              <a:t>COOCK+: vooraanmelding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65DD12-E568-A6A3-0499-A9961EAFC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&lt;Project titel&gt;</a:t>
            </a:r>
          </a:p>
          <a:p>
            <a:r>
              <a:rPr lang="nl-BE" dirty="0"/>
              <a:t>&lt;Project partners + contactgegevens&gt;</a:t>
            </a:r>
          </a:p>
        </p:txBody>
      </p:sp>
    </p:spTree>
    <p:extLst>
      <p:ext uri="{BB962C8B-B14F-4D97-AF65-F5344CB8AC3E}">
        <p14:creationId xmlns:p14="http://schemas.microsoft.com/office/powerpoint/2010/main" val="7023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Instructies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>
            <a:normAutofit/>
          </a:bodyPr>
          <a:lstStyle/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Deze vooraanmelding is verplicht. Het gebruik van deze template is verplicht. 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 pitchsessie is niet verplicht: indien u een pitchsessie wenst, bent u verplicht dit op de laatste slide aan te geven </a:t>
            </a:r>
            <a:r>
              <a:rPr lang="nl-NL" sz="1200" i="1" dirty="0" err="1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tesamen</a:t>
            </a: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met uw belangrijkste vragen.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Gelieve de italic tekst op elke slide alsook deze instructieslide te verwijderen. 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 dient zich te houden aan de ruimte op 1 slide per sectie. De lettergrootte mag aangepast worden, maar de tekst moet zonder vergroting leesbaar zijn.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Uw vooraanmelding bevat dus 5 slides excl. de titelslide, excl. </a:t>
            </a:r>
            <a:r>
              <a:rPr lang="nl-NL" sz="1200" i="1" dirty="0"/>
              <a:t>eventuele vragen voor uw pitch.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Deze vooraanmelding dient als basis voor uw eventuele pitch.</a:t>
            </a:r>
            <a:endParaRPr lang="nl-NL" sz="1200" dirty="0">
              <a:effectLst/>
            </a:endParaRPr>
          </a:p>
          <a:p>
            <a:pPr marL="0" indent="0">
              <a:buNone/>
            </a:pP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407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Algemeen doel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het algemene doel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Licht de bijdrage van de projectpartners toe.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Geef 4 sleutelwoorden en de economische sector waarop het project zich richt.</a:t>
            </a:r>
          </a:p>
        </p:txBody>
      </p:sp>
    </p:spTree>
    <p:extLst>
      <p:ext uri="{BB962C8B-B14F-4D97-AF65-F5344CB8AC3E}">
        <p14:creationId xmlns:p14="http://schemas.microsoft.com/office/powerpoint/2010/main" val="39862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doelen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specifieke doelen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disseminatiestrategie.</a:t>
            </a:r>
          </a:p>
        </p:txBody>
      </p:sp>
    </p:spTree>
    <p:extLst>
      <p:ext uri="{BB962C8B-B14F-4D97-AF65-F5344CB8AC3E}">
        <p14:creationId xmlns:p14="http://schemas.microsoft.com/office/powerpoint/2010/main" val="297966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Projectresultaten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Beschrijf de verwachte projectresultaten.</a:t>
            </a:r>
          </a:p>
        </p:txBody>
      </p:sp>
    </p:spTree>
    <p:extLst>
      <p:ext uri="{BB962C8B-B14F-4D97-AF65-F5344CB8AC3E}">
        <p14:creationId xmlns:p14="http://schemas.microsoft.com/office/powerpoint/2010/main" val="40561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 en begeleidingsgroep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Wat is de beoogde doelgroep?</a:t>
            </a:r>
          </a:p>
          <a:p>
            <a:r>
              <a:rPr lang="nl-BE" sz="1200" i="1" dirty="0"/>
              <a:t>Hoe zal de begeleidingsgroep eruit zien?</a:t>
            </a:r>
          </a:p>
        </p:txBody>
      </p:sp>
    </p:spTree>
    <p:extLst>
      <p:ext uri="{BB962C8B-B14F-4D97-AF65-F5344CB8AC3E}">
        <p14:creationId xmlns:p14="http://schemas.microsoft.com/office/powerpoint/2010/main" val="18318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0" indent="0">
              <a:buNone/>
            </a:pPr>
            <a:r>
              <a:rPr lang="nl-BE" sz="1200" i="1" dirty="0"/>
              <a:t>Reflectie op de impact van het project: economisch, maatschappelijk.</a:t>
            </a:r>
          </a:p>
        </p:txBody>
      </p:sp>
    </p:spTree>
    <p:extLst>
      <p:ext uri="{BB962C8B-B14F-4D97-AF65-F5344CB8AC3E}">
        <p14:creationId xmlns:p14="http://schemas.microsoft.com/office/powerpoint/2010/main" val="13768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FC95-DEAB-FC31-6BB8-52460E2B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Pitchsessie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8838-0820-8FBF-ABB6-985E7CFF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964707"/>
            <a:ext cx="7995340" cy="3315195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err="1"/>
              <a:t>Aanvragers</a:t>
            </a:r>
            <a:r>
              <a:rPr lang="en-GB" sz="1200" dirty="0"/>
              <a:t> </a:t>
            </a:r>
            <a:r>
              <a:rPr lang="en-GB" sz="1200" dirty="0" err="1"/>
              <a:t>wensen</a:t>
            </a:r>
            <a:r>
              <a:rPr lang="en-GB" sz="1200" dirty="0"/>
              <a:t> </a:t>
            </a:r>
            <a:r>
              <a:rPr lang="en-GB" sz="1200" dirty="0" err="1"/>
              <a:t>pitchsessie</a:t>
            </a:r>
            <a:r>
              <a:rPr lang="en-GB" sz="1200" dirty="0"/>
              <a:t>: </a:t>
            </a:r>
            <a:r>
              <a:rPr lang="en-GB" sz="1200" b="1" dirty="0"/>
              <a:t>Ja / nee </a:t>
            </a:r>
            <a:r>
              <a:rPr lang="en-GB" sz="1200" dirty="0"/>
              <a:t>(</a:t>
            </a:r>
            <a:r>
              <a:rPr lang="en-GB" sz="1200" dirty="0" err="1"/>
              <a:t>schrappen</a:t>
            </a:r>
            <a:r>
              <a:rPr lang="en-GB" sz="1200" dirty="0"/>
              <a:t> wat </a:t>
            </a:r>
            <a:r>
              <a:rPr lang="en-GB" sz="1200" dirty="0" err="1"/>
              <a:t>niet</a:t>
            </a:r>
            <a:r>
              <a:rPr lang="en-GB" sz="1200" dirty="0"/>
              <a:t> van </a:t>
            </a:r>
            <a:r>
              <a:rPr lang="en-GB" sz="1200" dirty="0" err="1"/>
              <a:t>toepassing</a:t>
            </a:r>
            <a:r>
              <a:rPr lang="en-GB" sz="1200" dirty="0"/>
              <a:t>).</a:t>
            </a:r>
          </a:p>
          <a:p>
            <a:pPr marL="0" indent="0">
              <a:buNone/>
            </a:pPr>
            <a:r>
              <a:rPr lang="en-GB" sz="1200" dirty="0" err="1"/>
              <a:t>Vragen</a:t>
            </a:r>
            <a:r>
              <a:rPr lang="en-GB" sz="1200" dirty="0"/>
              <a:t> </a:t>
            </a:r>
            <a:r>
              <a:rPr lang="en-GB" sz="1200" dirty="0" err="1"/>
              <a:t>voor</a:t>
            </a:r>
            <a:r>
              <a:rPr lang="en-GB" sz="1200" dirty="0"/>
              <a:t> pitch.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732044881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612FF74F4C143AA2CD74937710E34" ma:contentTypeVersion="21" ma:contentTypeDescription="Een nieuw document maken." ma:contentTypeScope="" ma:versionID="93e8ffbe898586c2d832565af199215f">
  <xsd:schema xmlns:xsd="http://www.w3.org/2001/XMLSchema" xmlns:xs="http://www.w3.org/2001/XMLSchema" xmlns:p="http://schemas.microsoft.com/office/2006/metadata/properties" xmlns:ns2="914db2af-8dcc-4144-806c-40dfba4d2876" xmlns:ns3="40ccdfb3-3932-448c-b263-ca0eef2d3ef0" xmlns:ns4="9a9ec0f0-7796-43d0-ac1f-4c8c46ee0bd1" targetNamespace="http://schemas.microsoft.com/office/2006/metadata/properties" ma:root="true" ma:fieldsID="65a667f5f36f9caaba9dc03bd3a0c14c" ns2:_="" ns3:_="" ns4:_="">
    <xsd:import namespace="914db2af-8dcc-4144-806c-40dfba4d2876"/>
    <xsd:import namespace="40ccdfb3-3932-448c-b263-ca0eef2d3ef0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exaq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TaxCatchAll" minOccurs="0"/>
                <xsd:element ref="ns2:datum_x002f_tijd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db2af-8dcc-4144-806c-40dfba4d2876" elementFormDefault="qualified">
    <xsd:import namespace="http://schemas.microsoft.com/office/2006/documentManagement/types"/>
    <xsd:import namespace="http://schemas.microsoft.com/office/infopath/2007/PartnerControls"/>
    <xsd:element name="exaq" ma:index="1" nillable="true" ma:displayName="labels/tags" ma:indexed="true" ma:internalName="exaq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datum_x002f_tijd" ma:index="20" nillable="true" ma:displayName="datum/tijd" ma:format="DateOnly" ma:internalName="datum_x002f_tij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dfb3-3932-448c-b263-ca0eef2d3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eee44e0-789f-428a-9120-aeb3abb50cf5}" ma:internalName="TaxCatchAll" ma:showField="CatchAllData" ma:web="40ccdfb3-3932-448c-b263-ca0eef2d3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4db2af-8dcc-4144-806c-40dfba4d2876">
      <Terms xmlns="http://schemas.microsoft.com/office/infopath/2007/PartnerControls"/>
    </lcf76f155ced4ddcb4097134ff3c332f>
    <exaq xmlns="914db2af-8dcc-4144-806c-40dfba4d2876" xsi:nil="true"/>
    <datum_x002f_tijd xmlns="914db2af-8dcc-4144-806c-40dfba4d2876" xsi:nil="true"/>
    <TaxCatchAll xmlns="9a9ec0f0-7796-43d0-ac1f-4c8c46ee0bd1" xsi:nil="true"/>
    <SharedWithUsers xmlns="40ccdfb3-3932-448c-b263-ca0eef2d3ef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13E09-31E1-4FE2-A369-D5E32B16C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db2af-8dcc-4144-806c-40dfba4d2876"/>
    <ds:schemaRef ds:uri="40ccdfb3-3932-448c-b263-ca0eef2d3ef0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FA0B3-44D3-4853-AE9F-72F4F1D88F88}">
  <ds:schemaRefs>
    <ds:schemaRef ds:uri="40ccdfb3-3932-448c-b263-ca0eef2d3ef0"/>
    <ds:schemaRef ds:uri="http://purl.org/dc/terms/"/>
    <ds:schemaRef ds:uri="http://schemas.microsoft.com/office/2006/documentManagement/types"/>
    <ds:schemaRef ds:uri="http://www.w3.org/XML/1998/namespace"/>
    <ds:schemaRef ds:uri="914db2af-8dcc-4144-806c-40dfba4d2876"/>
    <ds:schemaRef ds:uri="http://purl.org/dc/dcmitype/"/>
    <ds:schemaRef ds:uri="9a9ec0f0-7796-43d0-ac1f-4c8c46ee0b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 (2)</Template>
  <TotalTime>860</TotalTime>
  <Words>232</Words>
  <Application>Microsoft Office PowerPoint</Application>
  <PresentationFormat>Diavoorstelling (16:9)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02_TEKSTSLIDES_BASIS</vt:lpstr>
      <vt:lpstr>Vlaio-Nieuw</vt:lpstr>
      <vt:lpstr>COOCK+: vooraanmelding</vt:lpstr>
      <vt:lpstr>Instructies </vt:lpstr>
      <vt:lpstr>Algemeen doel van het project</vt:lpstr>
      <vt:lpstr>Specifieke doelen van het project</vt:lpstr>
      <vt:lpstr>Projectresultaten</vt:lpstr>
      <vt:lpstr>Doelgroep en begeleidingsgroep</vt:lpstr>
      <vt:lpstr>Impact</vt:lpstr>
      <vt:lpstr>Pitchsessie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COOCK+:vooraanmelding</dc:title>
  <dc:creator>Van Campen Anke</dc:creator>
  <cp:lastModifiedBy>Vanholst Ellen</cp:lastModifiedBy>
  <cp:revision>2</cp:revision>
  <cp:lastPrinted>2019-01-04T14:28:10Z</cp:lastPrinted>
  <dcterms:created xsi:type="dcterms:W3CDTF">2024-02-07T17:35:31Z</dcterms:created>
  <dcterms:modified xsi:type="dcterms:W3CDTF">2025-05-19T07:08:54Z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0x0101006AC612FF74F4C143AA2CD74937710E34</vt:lpwstr>
  </property>
  <property fmtid="{D5CDD505-2E9C-101B-9397-08002B2CF9AE}" pid="3" name="MediaServiceImageTags">
    <vt:lpwstr/>
  </property>
</Properties>
</file>