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76" r:id="rId5"/>
    <p:sldId id="262" r:id="rId6"/>
    <p:sldId id="265" r:id="rId7"/>
    <p:sldId id="266" r:id="rId8"/>
    <p:sldId id="256" r:id="rId9"/>
    <p:sldId id="261" r:id="rId10"/>
    <p:sldId id="267" r:id="rId11"/>
    <p:sldId id="269" r:id="rId12"/>
    <p:sldId id="268" r:id="rId13"/>
    <p:sldId id="263" r:id="rId14"/>
    <p:sldId id="273" r:id="rId15"/>
    <p:sldId id="274" r:id="rId16"/>
    <p:sldId id="264" r:id="rId17"/>
    <p:sldId id="271"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C1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331834-743D-41E6-9580-AD16E7352CF3}" v="279" dt="2022-05-05T12:16:35.53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3" autoAdjust="0"/>
    <p:restoredTop sz="86375" autoAdjust="0"/>
  </p:normalViewPr>
  <p:slideViewPr>
    <p:cSldViewPr snapToGrid="0">
      <p:cViewPr varScale="1">
        <p:scale>
          <a:sx n="82" d="100"/>
          <a:sy n="82" d="100"/>
        </p:scale>
        <p:origin x="120" y="66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termans Nele" userId="e9424b8d-5c1b-4594-80c0-64be32bf34d6" providerId="ADAL" clId="{53331834-743D-41E6-9580-AD16E7352CF3}"/>
    <pc:docChg chg="undo custSel modSld">
      <pc:chgData name="Lintermans Nele" userId="e9424b8d-5c1b-4594-80c0-64be32bf34d6" providerId="ADAL" clId="{53331834-743D-41E6-9580-AD16E7352CF3}" dt="2022-05-05T12:16:35.539" v="556" actId="20577"/>
      <pc:docMkLst>
        <pc:docMk/>
      </pc:docMkLst>
      <pc:sldChg chg="addSp modSp mod">
        <pc:chgData name="Lintermans Nele" userId="e9424b8d-5c1b-4594-80c0-64be32bf34d6" providerId="ADAL" clId="{53331834-743D-41E6-9580-AD16E7352CF3}" dt="2022-05-05T12:13:55.138" v="364" actId="20577"/>
        <pc:sldMkLst>
          <pc:docMk/>
          <pc:sldMk cId="137465141" sldId="256"/>
        </pc:sldMkLst>
        <pc:spChg chg="add mod">
          <ac:chgData name="Lintermans Nele" userId="e9424b8d-5c1b-4594-80c0-64be32bf34d6" providerId="ADAL" clId="{53331834-743D-41E6-9580-AD16E7352CF3}" dt="2022-05-05T12:13:55.138" v="364" actId="20577"/>
          <ac:spMkLst>
            <pc:docMk/>
            <pc:sldMk cId="137465141" sldId="256"/>
            <ac:spMk id="2" creationId="{C027F40F-E9FC-44E2-B3C6-24F76AD99E28}"/>
          </ac:spMkLst>
        </pc:spChg>
      </pc:sldChg>
      <pc:sldChg chg="addSp modSp mod">
        <pc:chgData name="Lintermans Nele" userId="e9424b8d-5c1b-4594-80c0-64be32bf34d6" providerId="ADAL" clId="{53331834-743D-41E6-9580-AD16E7352CF3}" dt="2022-05-05T12:14:18.325" v="393" actId="20577"/>
        <pc:sldMkLst>
          <pc:docMk/>
          <pc:sldMk cId="3361426753" sldId="261"/>
        </pc:sldMkLst>
        <pc:spChg chg="add mod">
          <ac:chgData name="Lintermans Nele" userId="e9424b8d-5c1b-4594-80c0-64be32bf34d6" providerId="ADAL" clId="{53331834-743D-41E6-9580-AD16E7352CF3}" dt="2022-05-05T12:14:18.325" v="393" actId="20577"/>
          <ac:spMkLst>
            <pc:docMk/>
            <pc:sldMk cId="3361426753" sldId="261"/>
            <ac:spMk id="2" creationId="{AC369940-E213-4733-842D-539EE23D56B6}"/>
          </ac:spMkLst>
        </pc:spChg>
        <pc:spChg chg="mod">
          <ac:chgData name="Lintermans Nele" userId="e9424b8d-5c1b-4594-80c0-64be32bf34d6" providerId="ADAL" clId="{53331834-743D-41E6-9580-AD16E7352CF3}" dt="2022-05-05T12:06:35.207" v="3" actId="962"/>
          <ac:spMkLst>
            <pc:docMk/>
            <pc:sldMk cId="3361426753" sldId="261"/>
            <ac:spMk id="9" creationId="{FEAFBD45-B961-413B-A148-21A708CAECE2}"/>
          </ac:spMkLst>
        </pc:spChg>
      </pc:sldChg>
      <pc:sldChg chg="addSp modSp mod">
        <pc:chgData name="Lintermans Nele" userId="e9424b8d-5c1b-4594-80c0-64be32bf34d6" providerId="ADAL" clId="{53331834-743D-41E6-9580-AD16E7352CF3}" dt="2022-05-05T12:12:35.934" v="290" actId="20577"/>
        <pc:sldMkLst>
          <pc:docMk/>
          <pc:sldMk cId="4151355966" sldId="262"/>
        </pc:sldMkLst>
        <pc:spChg chg="add mod">
          <ac:chgData name="Lintermans Nele" userId="e9424b8d-5c1b-4594-80c0-64be32bf34d6" providerId="ADAL" clId="{53331834-743D-41E6-9580-AD16E7352CF3}" dt="2022-05-05T12:12:35.934" v="290" actId="20577"/>
          <ac:spMkLst>
            <pc:docMk/>
            <pc:sldMk cId="4151355966" sldId="262"/>
            <ac:spMk id="3" creationId="{D359C487-D6CB-435B-9871-8EA39A6EDBAB}"/>
          </ac:spMkLst>
        </pc:spChg>
        <pc:picChg chg="mod">
          <ac:chgData name="Lintermans Nele" userId="e9424b8d-5c1b-4594-80c0-64be32bf34d6" providerId="ADAL" clId="{53331834-743D-41E6-9580-AD16E7352CF3}" dt="2022-05-05T12:06:28.079" v="2" actId="962"/>
          <ac:picMkLst>
            <pc:docMk/>
            <pc:sldMk cId="4151355966" sldId="262"/>
            <ac:picMk id="2" creationId="{9CE5C5C0-C1EF-4D4E-A944-21C61ED836FE}"/>
          </ac:picMkLst>
        </pc:picChg>
        <pc:picChg chg="mod">
          <ac:chgData name="Lintermans Nele" userId="e9424b8d-5c1b-4594-80c0-64be32bf34d6" providerId="ADAL" clId="{53331834-743D-41E6-9580-AD16E7352CF3}" dt="2022-05-05T12:06:23.817" v="1" actId="962"/>
          <ac:picMkLst>
            <pc:docMk/>
            <pc:sldMk cId="4151355966" sldId="262"/>
            <ac:picMk id="5" creationId="{158EE199-B5A4-4246-B680-C530D1F3B284}"/>
          </ac:picMkLst>
        </pc:picChg>
      </pc:sldChg>
      <pc:sldChg chg="addSp modSp mod">
        <pc:chgData name="Lintermans Nele" userId="e9424b8d-5c1b-4594-80c0-64be32bf34d6" providerId="ADAL" clId="{53331834-743D-41E6-9580-AD16E7352CF3}" dt="2022-05-05T12:15:23.566" v="476" actId="20577"/>
        <pc:sldMkLst>
          <pc:docMk/>
          <pc:sldMk cId="2311374673" sldId="263"/>
        </pc:sldMkLst>
        <pc:spChg chg="add mod">
          <ac:chgData name="Lintermans Nele" userId="e9424b8d-5c1b-4594-80c0-64be32bf34d6" providerId="ADAL" clId="{53331834-743D-41E6-9580-AD16E7352CF3}" dt="2022-05-05T12:15:23.566" v="476" actId="20577"/>
          <ac:spMkLst>
            <pc:docMk/>
            <pc:sldMk cId="2311374673" sldId="263"/>
            <ac:spMk id="2" creationId="{37E45C53-6F5E-4CC0-98F3-A0802391E81B}"/>
          </ac:spMkLst>
        </pc:spChg>
        <pc:grpChg chg="mod">
          <ac:chgData name="Lintermans Nele" userId="e9424b8d-5c1b-4594-80c0-64be32bf34d6" providerId="ADAL" clId="{53331834-743D-41E6-9580-AD16E7352CF3}" dt="2022-05-05T12:08:28.293" v="77" actId="962"/>
          <ac:grpSpMkLst>
            <pc:docMk/>
            <pc:sldMk cId="2311374673" sldId="263"/>
            <ac:grpSpMk id="5" creationId="{70E0907E-B5E2-4680-93EA-E6CDBFE95BC4}"/>
          </ac:grpSpMkLst>
        </pc:grpChg>
        <pc:cxnChg chg="mod">
          <ac:chgData name="Lintermans Nele" userId="e9424b8d-5c1b-4594-80c0-64be32bf34d6" providerId="ADAL" clId="{53331834-743D-41E6-9580-AD16E7352CF3}" dt="2022-05-05T12:08:35.966" v="78" actId="962"/>
          <ac:cxnSpMkLst>
            <pc:docMk/>
            <pc:sldMk cId="2311374673" sldId="263"/>
            <ac:cxnSpMk id="10" creationId="{EC040629-251C-4279-8C88-7E0BDDA49449}"/>
          </ac:cxnSpMkLst>
        </pc:cxnChg>
        <pc:cxnChg chg="mod">
          <ac:chgData name="Lintermans Nele" userId="e9424b8d-5c1b-4594-80c0-64be32bf34d6" providerId="ADAL" clId="{53331834-743D-41E6-9580-AD16E7352CF3}" dt="2022-05-05T12:08:38.183" v="79" actId="962"/>
          <ac:cxnSpMkLst>
            <pc:docMk/>
            <pc:sldMk cId="2311374673" sldId="263"/>
            <ac:cxnSpMk id="13" creationId="{5657F5DE-7879-45A9-BCE1-C58C5F4F6C7D}"/>
          </ac:cxnSpMkLst>
        </pc:cxnChg>
        <pc:cxnChg chg="mod">
          <ac:chgData name="Lintermans Nele" userId="e9424b8d-5c1b-4594-80c0-64be32bf34d6" providerId="ADAL" clId="{53331834-743D-41E6-9580-AD16E7352CF3}" dt="2022-05-05T12:08:40.457" v="80" actId="962"/>
          <ac:cxnSpMkLst>
            <pc:docMk/>
            <pc:sldMk cId="2311374673" sldId="263"/>
            <ac:cxnSpMk id="14" creationId="{3E4265CD-12E6-443A-9F33-DE5047F70B79}"/>
          </ac:cxnSpMkLst>
        </pc:cxnChg>
        <pc:cxnChg chg="mod">
          <ac:chgData name="Lintermans Nele" userId="e9424b8d-5c1b-4594-80c0-64be32bf34d6" providerId="ADAL" clId="{53331834-743D-41E6-9580-AD16E7352CF3}" dt="2022-05-05T12:08:47.220" v="81" actId="962"/>
          <ac:cxnSpMkLst>
            <pc:docMk/>
            <pc:sldMk cId="2311374673" sldId="263"/>
            <ac:cxnSpMk id="24" creationId="{6F9E01DB-8E2C-4DE4-8BE5-C4DD212871B0}"/>
          </ac:cxnSpMkLst>
        </pc:cxnChg>
        <pc:cxnChg chg="mod">
          <ac:chgData name="Lintermans Nele" userId="e9424b8d-5c1b-4594-80c0-64be32bf34d6" providerId="ADAL" clId="{53331834-743D-41E6-9580-AD16E7352CF3}" dt="2022-05-05T12:08:49.730" v="82" actId="962"/>
          <ac:cxnSpMkLst>
            <pc:docMk/>
            <pc:sldMk cId="2311374673" sldId="263"/>
            <ac:cxnSpMk id="31" creationId="{560A5EC9-1A37-4923-A20D-A12BE82DC5E2}"/>
          </ac:cxnSpMkLst>
        </pc:cxnChg>
        <pc:cxnChg chg="mod">
          <ac:chgData name="Lintermans Nele" userId="e9424b8d-5c1b-4594-80c0-64be32bf34d6" providerId="ADAL" clId="{53331834-743D-41E6-9580-AD16E7352CF3}" dt="2022-05-05T12:08:51.876" v="83" actId="962"/>
          <ac:cxnSpMkLst>
            <pc:docMk/>
            <pc:sldMk cId="2311374673" sldId="263"/>
            <ac:cxnSpMk id="32" creationId="{254FDD60-D468-4A4F-AC98-719B56019E76}"/>
          </ac:cxnSpMkLst>
        </pc:cxnChg>
        <pc:cxnChg chg="mod">
          <ac:chgData name="Lintermans Nele" userId="e9424b8d-5c1b-4594-80c0-64be32bf34d6" providerId="ADAL" clId="{53331834-743D-41E6-9580-AD16E7352CF3}" dt="2022-05-05T12:09:04.607" v="88" actId="962"/>
          <ac:cxnSpMkLst>
            <pc:docMk/>
            <pc:sldMk cId="2311374673" sldId="263"/>
            <ac:cxnSpMk id="33" creationId="{F37403F6-0E4B-48F8-A5E6-F2F7B1DDC2D4}"/>
          </ac:cxnSpMkLst>
        </pc:cxnChg>
        <pc:cxnChg chg="mod">
          <ac:chgData name="Lintermans Nele" userId="e9424b8d-5c1b-4594-80c0-64be32bf34d6" providerId="ADAL" clId="{53331834-743D-41E6-9580-AD16E7352CF3}" dt="2022-05-05T12:08:54.164" v="84" actId="962"/>
          <ac:cxnSpMkLst>
            <pc:docMk/>
            <pc:sldMk cId="2311374673" sldId="263"/>
            <ac:cxnSpMk id="36" creationId="{241F824F-9FA8-4676-B712-C6CA1E78A3A6}"/>
          </ac:cxnSpMkLst>
        </pc:cxnChg>
        <pc:cxnChg chg="mod">
          <ac:chgData name="Lintermans Nele" userId="e9424b8d-5c1b-4594-80c0-64be32bf34d6" providerId="ADAL" clId="{53331834-743D-41E6-9580-AD16E7352CF3}" dt="2022-05-05T12:08:56.945" v="85" actId="962"/>
          <ac:cxnSpMkLst>
            <pc:docMk/>
            <pc:sldMk cId="2311374673" sldId="263"/>
            <ac:cxnSpMk id="39" creationId="{D60BBF7C-BB89-41F9-AB87-5827C1701A6B}"/>
          </ac:cxnSpMkLst>
        </pc:cxnChg>
        <pc:cxnChg chg="mod">
          <ac:chgData name="Lintermans Nele" userId="e9424b8d-5c1b-4594-80c0-64be32bf34d6" providerId="ADAL" clId="{53331834-743D-41E6-9580-AD16E7352CF3}" dt="2022-05-05T12:09:07.547" v="89" actId="962"/>
          <ac:cxnSpMkLst>
            <pc:docMk/>
            <pc:sldMk cId="2311374673" sldId="263"/>
            <ac:cxnSpMk id="40" creationId="{DCC04E2E-68E2-4852-954C-A8BFF66BFB94}"/>
          </ac:cxnSpMkLst>
        </pc:cxnChg>
        <pc:cxnChg chg="mod">
          <ac:chgData name="Lintermans Nele" userId="e9424b8d-5c1b-4594-80c0-64be32bf34d6" providerId="ADAL" clId="{53331834-743D-41E6-9580-AD16E7352CF3}" dt="2022-05-05T12:09:09.786" v="90" actId="962"/>
          <ac:cxnSpMkLst>
            <pc:docMk/>
            <pc:sldMk cId="2311374673" sldId="263"/>
            <ac:cxnSpMk id="42" creationId="{2B403CF5-33A7-4920-842C-37053B9E109A}"/>
          </ac:cxnSpMkLst>
        </pc:cxnChg>
        <pc:cxnChg chg="mod">
          <ac:chgData name="Lintermans Nele" userId="e9424b8d-5c1b-4594-80c0-64be32bf34d6" providerId="ADAL" clId="{53331834-743D-41E6-9580-AD16E7352CF3}" dt="2022-05-05T12:08:59.484" v="86" actId="962"/>
          <ac:cxnSpMkLst>
            <pc:docMk/>
            <pc:sldMk cId="2311374673" sldId="263"/>
            <ac:cxnSpMk id="54" creationId="{FD627CC5-86D2-4D2E-96B1-F329BA5AA220}"/>
          </ac:cxnSpMkLst>
        </pc:cxnChg>
        <pc:cxnChg chg="mod">
          <ac:chgData name="Lintermans Nele" userId="e9424b8d-5c1b-4594-80c0-64be32bf34d6" providerId="ADAL" clId="{53331834-743D-41E6-9580-AD16E7352CF3}" dt="2022-05-05T12:09:02.083" v="87" actId="962"/>
          <ac:cxnSpMkLst>
            <pc:docMk/>
            <pc:sldMk cId="2311374673" sldId="263"/>
            <ac:cxnSpMk id="55" creationId="{D4951205-4A34-48EC-8B95-8A76D30A54A5}"/>
          </ac:cxnSpMkLst>
        </pc:cxnChg>
      </pc:sldChg>
      <pc:sldChg chg="addSp modSp mod">
        <pc:chgData name="Lintermans Nele" userId="e9424b8d-5c1b-4594-80c0-64be32bf34d6" providerId="ADAL" clId="{53331834-743D-41E6-9580-AD16E7352CF3}" dt="2022-05-05T12:16:03.030" v="510" actId="20577"/>
        <pc:sldMkLst>
          <pc:docMk/>
          <pc:sldMk cId="1139150652" sldId="264"/>
        </pc:sldMkLst>
        <pc:spChg chg="add mod">
          <ac:chgData name="Lintermans Nele" userId="e9424b8d-5c1b-4594-80c0-64be32bf34d6" providerId="ADAL" clId="{53331834-743D-41E6-9580-AD16E7352CF3}" dt="2022-05-05T12:16:03.030" v="510" actId="20577"/>
          <ac:spMkLst>
            <pc:docMk/>
            <pc:sldMk cId="1139150652" sldId="264"/>
            <ac:spMk id="2" creationId="{469CBCD4-4D4D-492B-B58F-A7D1C9ACBE25}"/>
          </ac:spMkLst>
        </pc:spChg>
        <pc:spChg chg="mod">
          <ac:chgData name="Lintermans Nele" userId="e9424b8d-5c1b-4594-80c0-64be32bf34d6" providerId="ADAL" clId="{53331834-743D-41E6-9580-AD16E7352CF3}" dt="2022-05-05T12:10:26.136" v="206" actId="962"/>
          <ac:spMkLst>
            <pc:docMk/>
            <pc:sldMk cId="1139150652" sldId="264"/>
            <ac:spMk id="6" creationId="{ABC7CC82-0E12-4E8B-A6B0-5BB91CEC16E2}"/>
          </ac:spMkLst>
        </pc:spChg>
        <pc:spChg chg="mod">
          <ac:chgData name="Lintermans Nele" userId="e9424b8d-5c1b-4594-80c0-64be32bf34d6" providerId="ADAL" clId="{53331834-743D-41E6-9580-AD16E7352CF3}" dt="2022-05-05T12:10:47.388" v="246" actId="962"/>
          <ac:spMkLst>
            <pc:docMk/>
            <pc:sldMk cId="1139150652" sldId="264"/>
            <ac:spMk id="11" creationId="{AEB41C00-ACE6-44A1-AD7F-5AAF5B5E781E}"/>
          </ac:spMkLst>
        </pc:spChg>
        <pc:picChg chg="mod">
          <ac:chgData name="Lintermans Nele" userId="e9424b8d-5c1b-4594-80c0-64be32bf34d6" providerId="ADAL" clId="{53331834-743D-41E6-9580-AD16E7352CF3}" dt="2022-05-05T12:09:40.155" v="153" actId="962"/>
          <ac:picMkLst>
            <pc:docMk/>
            <pc:sldMk cId="1139150652" sldId="264"/>
            <ac:picMk id="5" creationId="{AAA35A69-9D19-4DB7-A73D-B6426FDDA764}"/>
          </ac:picMkLst>
        </pc:picChg>
        <pc:cxnChg chg="mod">
          <ac:chgData name="Lintermans Nele" userId="e9424b8d-5c1b-4594-80c0-64be32bf34d6" providerId="ADAL" clId="{53331834-743D-41E6-9580-AD16E7352CF3}" dt="2022-05-05T12:10:32.558" v="207" actId="962"/>
          <ac:cxnSpMkLst>
            <pc:docMk/>
            <pc:sldMk cId="1139150652" sldId="264"/>
            <ac:cxnSpMk id="7" creationId="{E64FB930-9D88-4136-B23E-DFE43B6ADA0F}"/>
          </ac:cxnSpMkLst>
        </pc:cxnChg>
        <pc:cxnChg chg="mod">
          <ac:chgData name="Lintermans Nele" userId="e9424b8d-5c1b-4594-80c0-64be32bf34d6" providerId="ADAL" clId="{53331834-743D-41E6-9580-AD16E7352CF3}" dt="2022-05-05T12:10:54.154" v="247" actId="962"/>
          <ac:cxnSpMkLst>
            <pc:docMk/>
            <pc:sldMk cId="1139150652" sldId="264"/>
            <ac:cxnSpMk id="9" creationId="{D250FD9F-0476-4B5E-A47C-1D57AFE96D23}"/>
          </ac:cxnSpMkLst>
        </pc:cxnChg>
        <pc:cxnChg chg="mod">
          <ac:chgData name="Lintermans Nele" userId="e9424b8d-5c1b-4594-80c0-64be32bf34d6" providerId="ADAL" clId="{53331834-743D-41E6-9580-AD16E7352CF3}" dt="2022-05-05T12:10:56.834" v="248" actId="962"/>
          <ac:cxnSpMkLst>
            <pc:docMk/>
            <pc:sldMk cId="1139150652" sldId="264"/>
            <ac:cxnSpMk id="13" creationId="{07F237B3-08D6-46E8-AEB0-D15C91D7505D}"/>
          </ac:cxnSpMkLst>
        </pc:cxnChg>
        <pc:cxnChg chg="mod">
          <ac:chgData name="Lintermans Nele" userId="e9424b8d-5c1b-4594-80c0-64be32bf34d6" providerId="ADAL" clId="{53331834-743D-41E6-9580-AD16E7352CF3}" dt="2022-05-05T12:10:58.858" v="249" actId="962"/>
          <ac:cxnSpMkLst>
            <pc:docMk/>
            <pc:sldMk cId="1139150652" sldId="264"/>
            <ac:cxnSpMk id="14" creationId="{4785CEBE-65C5-4813-8AB4-507799FB7D21}"/>
          </ac:cxnSpMkLst>
        </pc:cxnChg>
        <pc:cxnChg chg="mod">
          <ac:chgData name="Lintermans Nele" userId="e9424b8d-5c1b-4594-80c0-64be32bf34d6" providerId="ADAL" clId="{53331834-743D-41E6-9580-AD16E7352CF3}" dt="2022-05-05T12:11:01.574" v="250" actId="962"/>
          <ac:cxnSpMkLst>
            <pc:docMk/>
            <pc:sldMk cId="1139150652" sldId="264"/>
            <ac:cxnSpMk id="15" creationId="{99C52558-3F1E-4CDE-AF0A-CE509B294BA6}"/>
          </ac:cxnSpMkLst>
        </pc:cxnChg>
        <pc:cxnChg chg="mod">
          <ac:chgData name="Lintermans Nele" userId="e9424b8d-5c1b-4594-80c0-64be32bf34d6" providerId="ADAL" clId="{53331834-743D-41E6-9580-AD16E7352CF3}" dt="2022-05-05T12:11:04.266" v="251" actId="962"/>
          <ac:cxnSpMkLst>
            <pc:docMk/>
            <pc:sldMk cId="1139150652" sldId="264"/>
            <ac:cxnSpMk id="16" creationId="{A7C8BB7A-92A6-45FD-8157-2AC79091D843}"/>
          </ac:cxnSpMkLst>
        </pc:cxnChg>
        <pc:cxnChg chg="mod">
          <ac:chgData name="Lintermans Nele" userId="e9424b8d-5c1b-4594-80c0-64be32bf34d6" providerId="ADAL" clId="{53331834-743D-41E6-9580-AD16E7352CF3}" dt="2022-05-05T12:11:07.332" v="252" actId="962"/>
          <ac:cxnSpMkLst>
            <pc:docMk/>
            <pc:sldMk cId="1139150652" sldId="264"/>
            <ac:cxnSpMk id="17" creationId="{A470209E-9B53-4B0D-8B42-CFD2F7BE09B7}"/>
          </ac:cxnSpMkLst>
        </pc:cxnChg>
        <pc:cxnChg chg="mod">
          <ac:chgData name="Lintermans Nele" userId="e9424b8d-5c1b-4594-80c0-64be32bf34d6" providerId="ADAL" clId="{53331834-743D-41E6-9580-AD16E7352CF3}" dt="2022-05-05T12:11:09.657" v="253" actId="962"/>
          <ac:cxnSpMkLst>
            <pc:docMk/>
            <pc:sldMk cId="1139150652" sldId="264"/>
            <ac:cxnSpMk id="18" creationId="{B5B7DB36-82B4-4754-9E0C-05DFCB284DCC}"/>
          </ac:cxnSpMkLst>
        </pc:cxnChg>
        <pc:cxnChg chg="mod">
          <ac:chgData name="Lintermans Nele" userId="e9424b8d-5c1b-4594-80c0-64be32bf34d6" providerId="ADAL" clId="{53331834-743D-41E6-9580-AD16E7352CF3}" dt="2022-05-05T12:11:12.178" v="254" actId="962"/>
          <ac:cxnSpMkLst>
            <pc:docMk/>
            <pc:sldMk cId="1139150652" sldId="264"/>
            <ac:cxnSpMk id="19" creationId="{FF642A36-793C-422A-9790-915D31F0D970}"/>
          </ac:cxnSpMkLst>
        </pc:cxnChg>
        <pc:cxnChg chg="mod">
          <ac:chgData name="Lintermans Nele" userId="e9424b8d-5c1b-4594-80c0-64be32bf34d6" providerId="ADAL" clId="{53331834-743D-41E6-9580-AD16E7352CF3}" dt="2022-05-05T12:11:14.434" v="255" actId="962"/>
          <ac:cxnSpMkLst>
            <pc:docMk/>
            <pc:sldMk cId="1139150652" sldId="264"/>
            <ac:cxnSpMk id="20" creationId="{24766468-A253-4E39-9939-8591336E8C30}"/>
          </ac:cxnSpMkLst>
        </pc:cxnChg>
        <pc:cxnChg chg="mod">
          <ac:chgData name="Lintermans Nele" userId="e9424b8d-5c1b-4594-80c0-64be32bf34d6" providerId="ADAL" clId="{53331834-743D-41E6-9580-AD16E7352CF3}" dt="2022-05-05T12:11:16.450" v="256" actId="962"/>
          <ac:cxnSpMkLst>
            <pc:docMk/>
            <pc:sldMk cId="1139150652" sldId="264"/>
            <ac:cxnSpMk id="21" creationId="{1A928C4B-2D39-4C01-A3F1-4C9C910FBB1B}"/>
          </ac:cxnSpMkLst>
        </pc:cxnChg>
        <pc:cxnChg chg="mod">
          <ac:chgData name="Lintermans Nele" userId="e9424b8d-5c1b-4594-80c0-64be32bf34d6" providerId="ADAL" clId="{53331834-743D-41E6-9580-AD16E7352CF3}" dt="2022-05-05T12:11:18.910" v="257" actId="962"/>
          <ac:cxnSpMkLst>
            <pc:docMk/>
            <pc:sldMk cId="1139150652" sldId="264"/>
            <ac:cxnSpMk id="22" creationId="{66DEFCC2-5BE4-48CE-A990-6A1676737C10}"/>
          </ac:cxnSpMkLst>
        </pc:cxnChg>
        <pc:cxnChg chg="mod">
          <ac:chgData name="Lintermans Nele" userId="e9424b8d-5c1b-4594-80c0-64be32bf34d6" providerId="ADAL" clId="{53331834-743D-41E6-9580-AD16E7352CF3}" dt="2022-05-05T12:11:21.423" v="258" actId="962"/>
          <ac:cxnSpMkLst>
            <pc:docMk/>
            <pc:sldMk cId="1139150652" sldId="264"/>
            <ac:cxnSpMk id="23" creationId="{4B22B938-C38A-4F74-9C25-2C80DD88B0FE}"/>
          </ac:cxnSpMkLst>
        </pc:cxnChg>
        <pc:cxnChg chg="mod">
          <ac:chgData name="Lintermans Nele" userId="e9424b8d-5c1b-4594-80c0-64be32bf34d6" providerId="ADAL" clId="{53331834-743D-41E6-9580-AD16E7352CF3}" dt="2022-05-05T12:11:26.019" v="259" actId="962"/>
          <ac:cxnSpMkLst>
            <pc:docMk/>
            <pc:sldMk cId="1139150652" sldId="264"/>
            <ac:cxnSpMk id="24" creationId="{0FEE2BBC-4D0D-4169-9993-0DE08D298F78}"/>
          </ac:cxnSpMkLst>
        </pc:cxnChg>
        <pc:cxnChg chg="mod">
          <ac:chgData name="Lintermans Nele" userId="e9424b8d-5c1b-4594-80c0-64be32bf34d6" providerId="ADAL" clId="{53331834-743D-41E6-9580-AD16E7352CF3}" dt="2022-05-05T12:11:29.309" v="260" actId="962"/>
          <ac:cxnSpMkLst>
            <pc:docMk/>
            <pc:sldMk cId="1139150652" sldId="264"/>
            <ac:cxnSpMk id="25" creationId="{4530AE31-26EC-4547-9C01-D666C4CDFA40}"/>
          </ac:cxnSpMkLst>
        </pc:cxnChg>
      </pc:sldChg>
      <pc:sldChg chg="addSp modSp mod">
        <pc:chgData name="Lintermans Nele" userId="e9424b8d-5c1b-4594-80c0-64be32bf34d6" providerId="ADAL" clId="{53331834-743D-41E6-9580-AD16E7352CF3}" dt="2022-05-05T12:12:50.707" v="297" actId="20577"/>
        <pc:sldMkLst>
          <pc:docMk/>
          <pc:sldMk cId="917483228" sldId="265"/>
        </pc:sldMkLst>
        <pc:spChg chg="add mod">
          <ac:chgData name="Lintermans Nele" userId="e9424b8d-5c1b-4594-80c0-64be32bf34d6" providerId="ADAL" clId="{53331834-743D-41E6-9580-AD16E7352CF3}" dt="2022-05-05T12:12:50.707" v="297" actId="20577"/>
          <ac:spMkLst>
            <pc:docMk/>
            <pc:sldMk cId="917483228" sldId="265"/>
            <ac:spMk id="2" creationId="{6761D901-F7BD-45AB-A036-C0A13B09FB46}"/>
          </ac:spMkLst>
        </pc:spChg>
      </pc:sldChg>
      <pc:sldChg chg="addSp modSp mod">
        <pc:chgData name="Lintermans Nele" userId="e9424b8d-5c1b-4594-80c0-64be32bf34d6" providerId="ADAL" clId="{53331834-743D-41E6-9580-AD16E7352CF3}" dt="2022-05-05T12:13:25.951" v="326" actId="20577"/>
        <pc:sldMkLst>
          <pc:docMk/>
          <pc:sldMk cId="82310454" sldId="266"/>
        </pc:sldMkLst>
        <pc:spChg chg="add mod">
          <ac:chgData name="Lintermans Nele" userId="e9424b8d-5c1b-4594-80c0-64be32bf34d6" providerId="ADAL" clId="{53331834-743D-41E6-9580-AD16E7352CF3}" dt="2022-05-05T12:13:25.951" v="326" actId="20577"/>
          <ac:spMkLst>
            <pc:docMk/>
            <pc:sldMk cId="82310454" sldId="266"/>
            <ac:spMk id="2" creationId="{5B777E62-1565-4F36-8A51-25E50B24BA07}"/>
          </ac:spMkLst>
        </pc:spChg>
      </pc:sldChg>
      <pc:sldChg chg="addSp modSp mod">
        <pc:chgData name="Lintermans Nele" userId="e9424b8d-5c1b-4594-80c0-64be32bf34d6" providerId="ADAL" clId="{53331834-743D-41E6-9580-AD16E7352CF3}" dt="2022-05-05T12:14:33.304" v="407" actId="20577"/>
        <pc:sldMkLst>
          <pc:docMk/>
          <pc:sldMk cId="3291955320" sldId="267"/>
        </pc:sldMkLst>
        <pc:spChg chg="add mod">
          <ac:chgData name="Lintermans Nele" userId="e9424b8d-5c1b-4594-80c0-64be32bf34d6" providerId="ADAL" clId="{53331834-743D-41E6-9580-AD16E7352CF3}" dt="2022-05-05T12:14:33.304" v="407" actId="20577"/>
          <ac:spMkLst>
            <pc:docMk/>
            <pc:sldMk cId="3291955320" sldId="267"/>
            <ac:spMk id="2" creationId="{8DE160F4-5A71-42E4-AAB9-0E82A4005EAE}"/>
          </ac:spMkLst>
        </pc:spChg>
      </pc:sldChg>
      <pc:sldChg chg="addSp modSp mod">
        <pc:chgData name="Lintermans Nele" userId="e9424b8d-5c1b-4594-80c0-64be32bf34d6" providerId="ADAL" clId="{53331834-743D-41E6-9580-AD16E7352CF3}" dt="2022-05-05T12:15:07.582" v="448" actId="20577"/>
        <pc:sldMkLst>
          <pc:docMk/>
          <pc:sldMk cId="1333904311" sldId="268"/>
        </pc:sldMkLst>
        <pc:spChg chg="add mod">
          <ac:chgData name="Lintermans Nele" userId="e9424b8d-5c1b-4594-80c0-64be32bf34d6" providerId="ADAL" clId="{53331834-743D-41E6-9580-AD16E7352CF3}" dt="2022-05-05T12:15:07.582" v="448" actId="20577"/>
          <ac:spMkLst>
            <pc:docMk/>
            <pc:sldMk cId="1333904311" sldId="268"/>
            <ac:spMk id="2" creationId="{5BFEA907-E861-402E-A7E5-46D66F78C6D2}"/>
          </ac:spMkLst>
        </pc:spChg>
        <pc:spChg chg="mod">
          <ac:chgData name="Lintermans Nele" userId="e9424b8d-5c1b-4594-80c0-64be32bf34d6" providerId="ADAL" clId="{53331834-743D-41E6-9580-AD16E7352CF3}" dt="2022-05-05T12:06:55.784" v="4" actId="962"/>
          <ac:spMkLst>
            <pc:docMk/>
            <pc:sldMk cId="1333904311" sldId="268"/>
            <ac:spMk id="30" creationId="{D971D322-0F3B-4F94-B018-8DC047D45A08}"/>
          </ac:spMkLst>
        </pc:spChg>
        <pc:spChg chg="mod">
          <ac:chgData name="Lintermans Nele" userId="e9424b8d-5c1b-4594-80c0-64be32bf34d6" providerId="ADAL" clId="{53331834-743D-41E6-9580-AD16E7352CF3}" dt="2022-05-05T12:07:13.630" v="34" actId="962"/>
          <ac:spMkLst>
            <pc:docMk/>
            <pc:sldMk cId="1333904311" sldId="268"/>
            <ac:spMk id="48" creationId="{8B26F1DF-F18F-47D9-AFBE-97953B96A9D5}"/>
          </ac:spMkLst>
        </pc:spChg>
        <pc:spChg chg="mod">
          <ac:chgData name="Lintermans Nele" userId="e9424b8d-5c1b-4594-80c0-64be32bf34d6" providerId="ADAL" clId="{53331834-743D-41E6-9580-AD16E7352CF3}" dt="2022-05-05T12:07:37.524" v="62" actId="962"/>
          <ac:spMkLst>
            <pc:docMk/>
            <pc:sldMk cId="1333904311" sldId="268"/>
            <ac:spMk id="53" creationId="{4830B1D9-4845-4C71-821E-E087C3237BDC}"/>
          </ac:spMkLst>
        </pc:spChg>
        <pc:picChg chg="mod">
          <ac:chgData name="Lintermans Nele" userId="e9424b8d-5c1b-4594-80c0-64be32bf34d6" providerId="ADAL" clId="{53331834-743D-41E6-9580-AD16E7352CF3}" dt="2022-05-05T12:08:22.106" v="76" actId="962"/>
          <ac:picMkLst>
            <pc:docMk/>
            <pc:sldMk cId="1333904311" sldId="268"/>
            <ac:picMk id="68" creationId="{D5A66F69-AD70-4BDF-B920-CAFFBFB2F511}"/>
          </ac:picMkLst>
        </pc:picChg>
        <pc:cxnChg chg="mod">
          <ac:chgData name="Lintermans Nele" userId="e9424b8d-5c1b-4594-80c0-64be32bf34d6" providerId="ADAL" clId="{53331834-743D-41E6-9580-AD16E7352CF3}" dt="2022-05-05T12:07:24.282" v="35" actId="962"/>
          <ac:cxnSpMkLst>
            <pc:docMk/>
            <pc:sldMk cId="1333904311" sldId="268"/>
            <ac:cxnSpMk id="49" creationId="{DBA96C7C-8911-4D8B-8CB1-823978EEC116}"/>
          </ac:cxnSpMkLst>
        </pc:cxnChg>
        <pc:cxnChg chg="mod">
          <ac:chgData name="Lintermans Nele" userId="e9424b8d-5c1b-4594-80c0-64be32bf34d6" providerId="ADAL" clId="{53331834-743D-41E6-9580-AD16E7352CF3}" dt="2022-05-05T12:07:28.393" v="36" actId="962"/>
          <ac:cxnSpMkLst>
            <pc:docMk/>
            <pc:sldMk cId="1333904311" sldId="268"/>
            <ac:cxnSpMk id="51" creationId="{49A3F137-8B79-4E9A-9272-A6FCBFB658BA}"/>
          </ac:cxnSpMkLst>
        </pc:cxnChg>
        <pc:cxnChg chg="mod">
          <ac:chgData name="Lintermans Nele" userId="e9424b8d-5c1b-4594-80c0-64be32bf34d6" providerId="ADAL" clId="{53331834-743D-41E6-9580-AD16E7352CF3}" dt="2022-05-05T12:07:44.634" v="63" actId="962"/>
          <ac:cxnSpMkLst>
            <pc:docMk/>
            <pc:sldMk cId="1333904311" sldId="268"/>
            <ac:cxnSpMk id="55" creationId="{11198C91-388E-4153-8135-F0E67C76B7CC}"/>
          </ac:cxnSpMkLst>
        </pc:cxnChg>
        <pc:cxnChg chg="mod">
          <ac:chgData name="Lintermans Nele" userId="e9424b8d-5c1b-4594-80c0-64be32bf34d6" providerId="ADAL" clId="{53331834-743D-41E6-9580-AD16E7352CF3}" dt="2022-05-05T12:07:48.454" v="64" actId="962"/>
          <ac:cxnSpMkLst>
            <pc:docMk/>
            <pc:sldMk cId="1333904311" sldId="268"/>
            <ac:cxnSpMk id="56" creationId="{EA14EE7C-059F-4E12-B609-AD9845F9AEB1}"/>
          </ac:cxnSpMkLst>
        </pc:cxnChg>
        <pc:cxnChg chg="mod">
          <ac:chgData name="Lintermans Nele" userId="e9424b8d-5c1b-4594-80c0-64be32bf34d6" providerId="ADAL" clId="{53331834-743D-41E6-9580-AD16E7352CF3}" dt="2022-05-05T12:07:51.116" v="65" actId="962"/>
          <ac:cxnSpMkLst>
            <pc:docMk/>
            <pc:sldMk cId="1333904311" sldId="268"/>
            <ac:cxnSpMk id="57" creationId="{EB9D2DE8-0B73-437E-8544-D9D84EAE5C2E}"/>
          </ac:cxnSpMkLst>
        </pc:cxnChg>
        <pc:cxnChg chg="mod">
          <ac:chgData name="Lintermans Nele" userId="e9424b8d-5c1b-4594-80c0-64be32bf34d6" providerId="ADAL" clId="{53331834-743D-41E6-9580-AD16E7352CF3}" dt="2022-05-05T12:07:53.336" v="66" actId="962"/>
          <ac:cxnSpMkLst>
            <pc:docMk/>
            <pc:sldMk cId="1333904311" sldId="268"/>
            <ac:cxnSpMk id="58" creationId="{41B92304-70AE-43F0-98E9-EC7089A33CC9}"/>
          </ac:cxnSpMkLst>
        </pc:cxnChg>
        <pc:cxnChg chg="mod">
          <ac:chgData name="Lintermans Nele" userId="e9424b8d-5c1b-4594-80c0-64be32bf34d6" providerId="ADAL" clId="{53331834-743D-41E6-9580-AD16E7352CF3}" dt="2022-05-05T12:07:55.338" v="67" actId="962"/>
          <ac:cxnSpMkLst>
            <pc:docMk/>
            <pc:sldMk cId="1333904311" sldId="268"/>
            <ac:cxnSpMk id="59" creationId="{9530DE15-2E72-4D70-93CF-51C66050493E}"/>
          </ac:cxnSpMkLst>
        </pc:cxnChg>
        <pc:cxnChg chg="mod">
          <ac:chgData name="Lintermans Nele" userId="e9424b8d-5c1b-4594-80c0-64be32bf34d6" providerId="ADAL" clId="{53331834-743D-41E6-9580-AD16E7352CF3}" dt="2022-05-05T12:07:57.515" v="68" actId="962"/>
          <ac:cxnSpMkLst>
            <pc:docMk/>
            <pc:sldMk cId="1333904311" sldId="268"/>
            <ac:cxnSpMk id="60" creationId="{83B75992-A9CB-4C52-B721-C6EB1E6A4E03}"/>
          </ac:cxnSpMkLst>
        </pc:cxnChg>
        <pc:cxnChg chg="mod">
          <ac:chgData name="Lintermans Nele" userId="e9424b8d-5c1b-4594-80c0-64be32bf34d6" providerId="ADAL" clId="{53331834-743D-41E6-9580-AD16E7352CF3}" dt="2022-05-05T12:07:59.735" v="69" actId="962"/>
          <ac:cxnSpMkLst>
            <pc:docMk/>
            <pc:sldMk cId="1333904311" sldId="268"/>
            <ac:cxnSpMk id="61" creationId="{C77ACF6D-58AD-4AEC-95E2-72F2E36CA010}"/>
          </ac:cxnSpMkLst>
        </pc:cxnChg>
        <pc:cxnChg chg="mod">
          <ac:chgData name="Lintermans Nele" userId="e9424b8d-5c1b-4594-80c0-64be32bf34d6" providerId="ADAL" clId="{53331834-743D-41E6-9580-AD16E7352CF3}" dt="2022-05-05T12:08:02.032" v="70" actId="962"/>
          <ac:cxnSpMkLst>
            <pc:docMk/>
            <pc:sldMk cId="1333904311" sldId="268"/>
            <ac:cxnSpMk id="62" creationId="{C255A71E-7026-4283-B34E-79AE387E2956}"/>
          </ac:cxnSpMkLst>
        </pc:cxnChg>
        <pc:cxnChg chg="mod">
          <ac:chgData name="Lintermans Nele" userId="e9424b8d-5c1b-4594-80c0-64be32bf34d6" providerId="ADAL" clId="{53331834-743D-41E6-9580-AD16E7352CF3}" dt="2022-05-05T12:08:04.429" v="71" actId="962"/>
          <ac:cxnSpMkLst>
            <pc:docMk/>
            <pc:sldMk cId="1333904311" sldId="268"/>
            <ac:cxnSpMk id="63" creationId="{9A437EDB-4020-40AB-9701-EB2EDCBD8886}"/>
          </ac:cxnSpMkLst>
        </pc:cxnChg>
        <pc:cxnChg chg="mod">
          <ac:chgData name="Lintermans Nele" userId="e9424b8d-5c1b-4594-80c0-64be32bf34d6" providerId="ADAL" clId="{53331834-743D-41E6-9580-AD16E7352CF3}" dt="2022-05-05T12:08:06.902" v="72" actId="962"/>
          <ac:cxnSpMkLst>
            <pc:docMk/>
            <pc:sldMk cId="1333904311" sldId="268"/>
            <ac:cxnSpMk id="64" creationId="{8506C51E-2C42-4940-A22C-2CC1436889E5}"/>
          </ac:cxnSpMkLst>
        </pc:cxnChg>
        <pc:cxnChg chg="mod">
          <ac:chgData name="Lintermans Nele" userId="e9424b8d-5c1b-4594-80c0-64be32bf34d6" providerId="ADAL" clId="{53331834-743D-41E6-9580-AD16E7352CF3}" dt="2022-05-05T12:08:09.301" v="73" actId="962"/>
          <ac:cxnSpMkLst>
            <pc:docMk/>
            <pc:sldMk cId="1333904311" sldId="268"/>
            <ac:cxnSpMk id="65" creationId="{7C4B25FD-EEF2-4810-9991-24C23F21C0B8}"/>
          </ac:cxnSpMkLst>
        </pc:cxnChg>
        <pc:cxnChg chg="mod">
          <ac:chgData name="Lintermans Nele" userId="e9424b8d-5c1b-4594-80c0-64be32bf34d6" providerId="ADAL" clId="{53331834-743D-41E6-9580-AD16E7352CF3}" dt="2022-05-05T12:08:11.714" v="74" actId="962"/>
          <ac:cxnSpMkLst>
            <pc:docMk/>
            <pc:sldMk cId="1333904311" sldId="268"/>
            <ac:cxnSpMk id="66" creationId="{3C3280C3-FE5D-472D-8B72-F9D54BD7C098}"/>
          </ac:cxnSpMkLst>
        </pc:cxnChg>
        <pc:cxnChg chg="mod">
          <ac:chgData name="Lintermans Nele" userId="e9424b8d-5c1b-4594-80c0-64be32bf34d6" providerId="ADAL" clId="{53331834-743D-41E6-9580-AD16E7352CF3}" dt="2022-05-05T12:08:14.188" v="75" actId="962"/>
          <ac:cxnSpMkLst>
            <pc:docMk/>
            <pc:sldMk cId="1333904311" sldId="268"/>
            <ac:cxnSpMk id="67" creationId="{D325106B-F584-43DC-BB23-86184FEAF1BB}"/>
          </ac:cxnSpMkLst>
        </pc:cxnChg>
      </pc:sldChg>
      <pc:sldChg chg="addSp modSp mod">
        <pc:chgData name="Lintermans Nele" userId="e9424b8d-5c1b-4594-80c0-64be32bf34d6" providerId="ADAL" clId="{53331834-743D-41E6-9580-AD16E7352CF3}" dt="2022-05-05T12:14:49.510" v="434" actId="20577"/>
        <pc:sldMkLst>
          <pc:docMk/>
          <pc:sldMk cId="561497965" sldId="269"/>
        </pc:sldMkLst>
        <pc:spChg chg="add mod">
          <ac:chgData name="Lintermans Nele" userId="e9424b8d-5c1b-4594-80c0-64be32bf34d6" providerId="ADAL" clId="{53331834-743D-41E6-9580-AD16E7352CF3}" dt="2022-05-05T12:14:49.510" v="434" actId="20577"/>
          <ac:spMkLst>
            <pc:docMk/>
            <pc:sldMk cId="561497965" sldId="269"/>
            <ac:spMk id="2" creationId="{5953981A-45D7-4351-BB9F-15BA1EF0652D}"/>
          </ac:spMkLst>
        </pc:spChg>
      </pc:sldChg>
      <pc:sldChg chg="addSp modSp mod">
        <pc:chgData name="Lintermans Nele" userId="e9424b8d-5c1b-4594-80c0-64be32bf34d6" providerId="ADAL" clId="{53331834-743D-41E6-9580-AD16E7352CF3}" dt="2022-05-05T12:16:18.073" v="524" actId="20577"/>
        <pc:sldMkLst>
          <pc:docMk/>
          <pc:sldMk cId="465361854" sldId="271"/>
        </pc:sldMkLst>
        <pc:spChg chg="mod">
          <ac:chgData name="Lintermans Nele" userId="e9424b8d-5c1b-4594-80c0-64be32bf34d6" providerId="ADAL" clId="{53331834-743D-41E6-9580-AD16E7352CF3}" dt="2022-05-05T12:11:42.103" v="261" actId="962"/>
          <ac:spMkLst>
            <pc:docMk/>
            <pc:sldMk cId="465361854" sldId="271"/>
            <ac:spMk id="2" creationId="{F2C827AF-38D2-9501-A108-FB726641F7D4}"/>
          </ac:spMkLst>
        </pc:spChg>
        <pc:spChg chg="add mod">
          <ac:chgData name="Lintermans Nele" userId="e9424b8d-5c1b-4594-80c0-64be32bf34d6" providerId="ADAL" clId="{53331834-743D-41E6-9580-AD16E7352CF3}" dt="2022-05-05T12:16:18.073" v="524" actId="20577"/>
          <ac:spMkLst>
            <pc:docMk/>
            <pc:sldMk cId="465361854" sldId="271"/>
            <ac:spMk id="3" creationId="{AEA5A24B-147B-4947-8CBE-D10C97CE9116}"/>
          </ac:spMkLst>
        </pc:spChg>
      </pc:sldChg>
      <pc:sldChg chg="addSp modSp mod">
        <pc:chgData name="Lintermans Nele" userId="e9424b8d-5c1b-4594-80c0-64be32bf34d6" providerId="ADAL" clId="{53331834-743D-41E6-9580-AD16E7352CF3}" dt="2022-05-05T12:16:35.539" v="556" actId="20577"/>
        <pc:sldMkLst>
          <pc:docMk/>
          <pc:sldMk cId="757775995" sldId="272"/>
        </pc:sldMkLst>
        <pc:spChg chg="add mod">
          <ac:chgData name="Lintermans Nele" userId="e9424b8d-5c1b-4594-80c0-64be32bf34d6" providerId="ADAL" clId="{53331834-743D-41E6-9580-AD16E7352CF3}" dt="2022-05-05T12:16:35.539" v="556" actId="20577"/>
          <ac:spMkLst>
            <pc:docMk/>
            <pc:sldMk cId="757775995" sldId="272"/>
            <ac:spMk id="2" creationId="{386C3028-4330-4035-8717-AB3559EB0F5F}"/>
          </ac:spMkLst>
        </pc:spChg>
      </pc:sldChg>
      <pc:sldChg chg="addSp modSp mod">
        <pc:chgData name="Lintermans Nele" userId="e9424b8d-5c1b-4594-80c0-64be32bf34d6" providerId="ADAL" clId="{53331834-743D-41E6-9580-AD16E7352CF3}" dt="2022-05-05T12:15:37.752" v="486" actId="20577"/>
        <pc:sldMkLst>
          <pc:docMk/>
          <pc:sldMk cId="822120489" sldId="273"/>
        </pc:sldMkLst>
        <pc:spChg chg="add mod">
          <ac:chgData name="Lintermans Nele" userId="e9424b8d-5c1b-4594-80c0-64be32bf34d6" providerId="ADAL" clId="{53331834-743D-41E6-9580-AD16E7352CF3}" dt="2022-05-05T12:15:37.752" v="486" actId="20577"/>
          <ac:spMkLst>
            <pc:docMk/>
            <pc:sldMk cId="822120489" sldId="273"/>
            <ac:spMk id="2" creationId="{BD366036-91F6-44DC-A095-55BD3C42ABF5}"/>
          </ac:spMkLst>
        </pc:spChg>
        <pc:spChg chg="mod">
          <ac:chgData name="Lintermans Nele" userId="e9424b8d-5c1b-4594-80c0-64be32bf34d6" providerId="ADAL" clId="{53331834-743D-41E6-9580-AD16E7352CF3}" dt="2022-05-05T12:09:30.622" v="152" actId="962"/>
          <ac:spMkLst>
            <pc:docMk/>
            <pc:sldMk cId="822120489" sldId="273"/>
            <ac:spMk id="8" creationId="{66E06E23-ABA2-428A-9A61-C2E5240EF9CB}"/>
          </ac:spMkLst>
        </pc:spChg>
        <pc:graphicFrameChg chg="modGraphic">
          <ac:chgData name="Lintermans Nele" userId="e9424b8d-5c1b-4594-80c0-64be32bf34d6" providerId="ADAL" clId="{53331834-743D-41E6-9580-AD16E7352CF3}" dt="2022-05-05T12:11:56.157" v="262" actId="13238"/>
          <ac:graphicFrameMkLst>
            <pc:docMk/>
            <pc:sldMk cId="822120489" sldId="273"/>
            <ac:graphicFrameMk id="6" creationId="{67656EA5-7F9D-448A-A66C-5851C96C5706}"/>
          </ac:graphicFrameMkLst>
        </pc:graphicFrameChg>
      </pc:sldChg>
      <pc:sldChg chg="addSp modSp mod">
        <pc:chgData name="Lintermans Nele" userId="e9424b8d-5c1b-4594-80c0-64be32bf34d6" providerId="ADAL" clId="{53331834-743D-41E6-9580-AD16E7352CF3}" dt="2022-05-05T12:15:48.318" v="496" actId="20577"/>
        <pc:sldMkLst>
          <pc:docMk/>
          <pc:sldMk cId="2678634021" sldId="274"/>
        </pc:sldMkLst>
        <pc:spChg chg="add mod">
          <ac:chgData name="Lintermans Nele" userId="e9424b8d-5c1b-4594-80c0-64be32bf34d6" providerId="ADAL" clId="{53331834-743D-41E6-9580-AD16E7352CF3}" dt="2022-05-05T12:15:48.318" v="496" actId="20577"/>
          <ac:spMkLst>
            <pc:docMk/>
            <pc:sldMk cId="2678634021" sldId="274"/>
            <ac:spMk id="2" creationId="{4ABED7AC-38FD-46C7-BF6C-4A3370465E18}"/>
          </ac:spMkLst>
        </pc:spChg>
      </pc:sldChg>
      <pc:sldChg chg="addSp modSp mod">
        <pc:chgData name="Lintermans Nele" userId="e9424b8d-5c1b-4594-80c0-64be32bf34d6" providerId="ADAL" clId="{53331834-743D-41E6-9580-AD16E7352CF3}" dt="2022-05-05T12:12:09.256" v="269" actId="20577"/>
        <pc:sldMkLst>
          <pc:docMk/>
          <pc:sldMk cId="1273337124" sldId="276"/>
        </pc:sldMkLst>
        <pc:spChg chg="add mod">
          <ac:chgData name="Lintermans Nele" userId="e9424b8d-5c1b-4594-80c0-64be32bf34d6" providerId="ADAL" clId="{53331834-743D-41E6-9580-AD16E7352CF3}" dt="2022-05-05T12:12:09.256" v="269" actId="20577"/>
          <ac:spMkLst>
            <pc:docMk/>
            <pc:sldMk cId="1273337124" sldId="276"/>
            <ac:spMk id="2" creationId="{09A3380F-7964-42BE-AD02-558CB0CB3152}"/>
          </ac:spMkLst>
        </pc:spChg>
        <pc:picChg chg="mod">
          <ac:chgData name="Lintermans Nele" userId="e9424b8d-5c1b-4594-80c0-64be32bf34d6" providerId="ADAL" clId="{53331834-743D-41E6-9580-AD16E7352CF3}" dt="2022-05-05T12:06:19.751" v="0" actId="962"/>
          <ac:picMkLst>
            <pc:docMk/>
            <pc:sldMk cId="1273337124" sldId="276"/>
            <ac:picMk id="5" creationId="{FAE31ACC-1A4A-45A5-8DCF-A15355E0B87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BD0C10-C1CB-4EF9-93F8-06DAA7A47617}" type="datetimeFigureOut">
              <a:rPr lang="en-US" smtClean="0"/>
              <a:t>5/5/2022</a:t>
            </a:fld>
            <a:endParaRPr lang="en-US"/>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C12A4C-53B1-4AF5-9D6B-A6D13C80EBE6}" type="slidenum">
              <a:rPr lang="en-US" smtClean="0"/>
              <a:t>‹nr.›</a:t>
            </a:fld>
            <a:endParaRPr lang="en-US"/>
          </a:p>
        </p:txBody>
      </p:sp>
    </p:spTree>
    <p:extLst>
      <p:ext uri="{BB962C8B-B14F-4D97-AF65-F5344CB8AC3E}">
        <p14:creationId xmlns:p14="http://schemas.microsoft.com/office/powerpoint/2010/main" val="1237305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267278-8FD1-4171-9177-56DA8288367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a:p>
        </p:txBody>
      </p:sp>
      <p:sp>
        <p:nvSpPr>
          <p:cNvPr id="3" name="Ondertitel 2">
            <a:extLst>
              <a:ext uri="{FF2B5EF4-FFF2-40B4-BE49-F238E27FC236}">
                <a16:creationId xmlns:a16="http://schemas.microsoft.com/office/drawing/2014/main" id="{1A928B4E-8210-425E-B53C-251FE3963F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4" name="Tijdelijke aanduiding voor datum 3">
            <a:extLst>
              <a:ext uri="{FF2B5EF4-FFF2-40B4-BE49-F238E27FC236}">
                <a16:creationId xmlns:a16="http://schemas.microsoft.com/office/drawing/2014/main" id="{FAE4BF2A-5AF3-44D7-855F-A322E2E494AA}"/>
              </a:ext>
            </a:extLst>
          </p:cNvPr>
          <p:cNvSpPr>
            <a:spLocks noGrp="1"/>
          </p:cNvSpPr>
          <p:nvPr>
            <p:ph type="dt" sz="half" idx="10"/>
          </p:nvPr>
        </p:nvSpPr>
        <p:spPr/>
        <p:txBody>
          <a:bodyPr/>
          <a:lstStyle/>
          <a:p>
            <a:fld id="{555EC7E2-071E-4834-B9C9-24D849506709}" type="datetimeFigureOut">
              <a:rPr lang="en-US" smtClean="0"/>
              <a:t>5/5/2022</a:t>
            </a:fld>
            <a:endParaRPr lang="en-US"/>
          </a:p>
        </p:txBody>
      </p:sp>
      <p:sp>
        <p:nvSpPr>
          <p:cNvPr id="5" name="Tijdelijke aanduiding voor voettekst 4">
            <a:extLst>
              <a:ext uri="{FF2B5EF4-FFF2-40B4-BE49-F238E27FC236}">
                <a16:creationId xmlns:a16="http://schemas.microsoft.com/office/drawing/2014/main" id="{77D54B89-4146-4AD6-AAFD-FDD0C00C71D4}"/>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EABA801F-CDEB-4724-A7F2-80E98DE2738A}"/>
              </a:ext>
            </a:extLst>
          </p:cNvPr>
          <p:cNvSpPr>
            <a:spLocks noGrp="1"/>
          </p:cNvSpPr>
          <p:nvPr>
            <p:ph type="sldNum" sz="quarter" idx="12"/>
          </p:nvPr>
        </p:nvSpPr>
        <p:spPr/>
        <p:txBody>
          <a:bodyPr/>
          <a:lstStyle/>
          <a:p>
            <a:fld id="{DCFF5F21-FA5B-4D07-8C5B-D9EF6F112B49}" type="slidenum">
              <a:rPr lang="en-US" smtClean="0"/>
              <a:t>‹nr.›</a:t>
            </a:fld>
            <a:endParaRPr lang="en-US"/>
          </a:p>
        </p:txBody>
      </p:sp>
    </p:spTree>
    <p:extLst>
      <p:ext uri="{BB962C8B-B14F-4D97-AF65-F5344CB8AC3E}">
        <p14:creationId xmlns:p14="http://schemas.microsoft.com/office/powerpoint/2010/main" val="3408502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49B00F-8A7B-46AF-B3B0-9299E63A9ADE}"/>
              </a:ext>
            </a:extLst>
          </p:cNvPr>
          <p:cNvSpPr>
            <a:spLocks noGrp="1"/>
          </p:cNvSpPr>
          <p:nvPr>
            <p:ph type="title"/>
          </p:nvPr>
        </p:nvSpPr>
        <p:spPr/>
        <p:txBody>
          <a:bodyPr/>
          <a:lstStyle/>
          <a:p>
            <a:r>
              <a:rPr lang="nl-NL"/>
              <a:t>Klik om stijl te bewerken</a:t>
            </a:r>
            <a:endParaRPr lang="en-US"/>
          </a:p>
        </p:txBody>
      </p:sp>
      <p:sp>
        <p:nvSpPr>
          <p:cNvPr id="3" name="Tijdelijke aanduiding voor verticale tekst 2">
            <a:extLst>
              <a:ext uri="{FF2B5EF4-FFF2-40B4-BE49-F238E27FC236}">
                <a16:creationId xmlns:a16="http://schemas.microsoft.com/office/drawing/2014/main" id="{9D39A822-3D11-4D68-BE54-7F7583B827E5}"/>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FAF76D68-D8C8-4B29-BEEE-8FC13D402F22}"/>
              </a:ext>
            </a:extLst>
          </p:cNvPr>
          <p:cNvSpPr>
            <a:spLocks noGrp="1"/>
          </p:cNvSpPr>
          <p:nvPr>
            <p:ph type="dt" sz="half" idx="10"/>
          </p:nvPr>
        </p:nvSpPr>
        <p:spPr/>
        <p:txBody>
          <a:bodyPr/>
          <a:lstStyle/>
          <a:p>
            <a:fld id="{555EC7E2-071E-4834-B9C9-24D849506709}" type="datetimeFigureOut">
              <a:rPr lang="en-US" smtClean="0"/>
              <a:t>5/5/2022</a:t>
            </a:fld>
            <a:endParaRPr lang="en-US"/>
          </a:p>
        </p:txBody>
      </p:sp>
      <p:sp>
        <p:nvSpPr>
          <p:cNvPr id="5" name="Tijdelijke aanduiding voor voettekst 4">
            <a:extLst>
              <a:ext uri="{FF2B5EF4-FFF2-40B4-BE49-F238E27FC236}">
                <a16:creationId xmlns:a16="http://schemas.microsoft.com/office/drawing/2014/main" id="{6139A5A8-2CCB-41FF-9A9C-3C356867C898}"/>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E62E70A8-C040-46AD-96E2-11A3E57655BC}"/>
              </a:ext>
            </a:extLst>
          </p:cNvPr>
          <p:cNvSpPr>
            <a:spLocks noGrp="1"/>
          </p:cNvSpPr>
          <p:nvPr>
            <p:ph type="sldNum" sz="quarter" idx="12"/>
          </p:nvPr>
        </p:nvSpPr>
        <p:spPr/>
        <p:txBody>
          <a:bodyPr/>
          <a:lstStyle/>
          <a:p>
            <a:fld id="{DCFF5F21-FA5B-4D07-8C5B-D9EF6F112B49}" type="slidenum">
              <a:rPr lang="en-US" smtClean="0"/>
              <a:t>‹nr.›</a:t>
            </a:fld>
            <a:endParaRPr lang="en-US"/>
          </a:p>
        </p:txBody>
      </p:sp>
    </p:spTree>
    <p:extLst>
      <p:ext uri="{BB962C8B-B14F-4D97-AF65-F5344CB8AC3E}">
        <p14:creationId xmlns:p14="http://schemas.microsoft.com/office/powerpoint/2010/main" val="4182775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CB1CB26-A506-4051-959A-05604AF6C183}"/>
              </a:ext>
            </a:extLst>
          </p:cNvPr>
          <p:cNvSpPr>
            <a:spLocks noGrp="1"/>
          </p:cNvSpPr>
          <p:nvPr>
            <p:ph type="title" orient="vert"/>
          </p:nvPr>
        </p:nvSpPr>
        <p:spPr>
          <a:xfrm>
            <a:off x="8724900" y="365125"/>
            <a:ext cx="2628900" cy="5811838"/>
          </a:xfrm>
        </p:spPr>
        <p:txBody>
          <a:bodyPr vert="eaVert"/>
          <a:lstStyle/>
          <a:p>
            <a:r>
              <a:rPr lang="nl-NL"/>
              <a:t>Klik om stijl te bewerken</a:t>
            </a:r>
            <a:endParaRPr lang="en-US"/>
          </a:p>
        </p:txBody>
      </p:sp>
      <p:sp>
        <p:nvSpPr>
          <p:cNvPr id="3" name="Tijdelijke aanduiding voor verticale tekst 2">
            <a:extLst>
              <a:ext uri="{FF2B5EF4-FFF2-40B4-BE49-F238E27FC236}">
                <a16:creationId xmlns:a16="http://schemas.microsoft.com/office/drawing/2014/main" id="{01D32C89-4327-453B-A580-86181A4863A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91C97C66-D8B1-4C74-A461-CE8FBED8B31B}"/>
              </a:ext>
            </a:extLst>
          </p:cNvPr>
          <p:cNvSpPr>
            <a:spLocks noGrp="1"/>
          </p:cNvSpPr>
          <p:nvPr>
            <p:ph type="dt" sz="half" idx="10"/>
          </p:nvPr>
        </p:nvSpPr>
        <p:spPr/>
        <p:txBody>
          <a:bodyPr/>
          <a:lstStyle/>
          <a:p>
            <a:fld id="{555EC7E2-071E-4834-B9C9-24D849506709}" type="datetimeFigureOut">
              <a:rPr lang="en-US" smtClean="0"/>
              <a:t>5/5/2022</a:t>
            </a:fld>
            <a:endParaRPr lang="en-US"/>
          </a:p>
        </p:txBody>
      </p:sp>
      <p:sp>
        <p:nvSpPr>
          <p:cNvPr id="5" name="Tijdelijke aanduiding voor voettekst 4">
            <a:extLst>
              <a:ext uri="{FF2B5EF4-FFF2-40B4-BE49-F238E27FC236}">
                <a16:creationId xmlns:a16="http://schemas.microsoft.com/office/drawing/2014/main" id="{1D67181F-53E9-4579-94FB-D7B805DFC554}"/>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D9810437-597A-44C7-B986-E14013AB6184}"/>
              </a:ext>
            </a:extLst>
          </p:cNvPr>
          <p:cNvSpPr>
            <a:spLocks noGrp="1"/>
          </p:cNvSpPr>
          <p:nvPr>
            <p:ph type="sldNum" sz="quarter" idx="12"/>
          </p:nvPr>
        </p:nvSpPr>
        <p:spPr/>
        <p:txBody>
          <a:bodyPr/>
          <a:lstStyle/>
          <a:p>
            <a:fld id="{DCFF5F21-FA5B-4D07-8C5B-D9EF6F112B49}" type="slidenum">
              <a:rPr lang="en-US" smtClean="0"/>
              <a:t>‹nr.›</a:t>
            </a:fld>
            <a:endParaRPr lang="en-US"/>
          </a:p>
        </p:txBody>
      </p:sp>
    </p:spTree>
    <p:extLst>
      <p:ext uri="{BB962C8B-B14F-4D97-AF65-F5344CB8AC3E}">
        <p14:creationId xmlns:p14="http://schemas.microsoft.com/office/powerpoint/2010/main" val="1439945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EC63F-1D22-4354-AFAE-69B483335B49}"/>
              </a:ext>
            </a:extLst>
          </p:cNvPr>
          <p:cNvSpPr>
            <a:spLocks noGrp="1"/>
          </p:cNvSpPr>
          <p:nvPr>
            <p:ph type="title"/>
          </p:nvPr>
        </p:nvSpPr>
        <p:spPr/>
        <p:txBody>
          <a:bodyPr/>
          <a:lstStyle/>
          <a:p>
            <a:r>
              <a:rPr lang="nl-NL"/>
              <a:t>Klik om stijl te bewerken</a:t>
            </a:r>
            <a:endParaRPr lang="en-US"/>
          </a:p>
        </p:txBody>
      </p:sp>
      <p:sp>
        <p:nvSpPr>
          <p:cNvPr id="3" name="Tijdelijke aanduiding voor inhoud 2">
            <a:extLst>
              <a:ext uri="{FF2B5EF4-FFF2-40B4-BE49-F238E27FC236}">
                <a16:creationId xmlns:a16="http://schemas.microsoft.com/office/drawing/2014/main" id="{55B2D72A-CCBC-43F9-9CCE-705564D84B4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DE596D1E-6D6C-4A03-9B61-655B02006549}"/>
              </a:ext>
            </a:extLst>
          </p:cNvPr>
          <p:cNvSpPr>
            <a:spLocks noGrp="1"/>
          </p:cNvSpPr>
          <p:nvPr>
            <p:ph type="dt" sz="half" idx="10"/>
          </p:nvPr>
        </p:nvSpPr>
        <p:spPr/>
        <p:txBody>
          <a:bodyPr/>
          <a:lstStyle/>
          <a:p>
            <a:fld id="{555EC7E2-071E-4834-B9C9-24D849506709}" type="datetimeFigureOut">
              <a:rPr lang="en-US" smtClean="0"/>
              <a:t>5/5/2022</a:t>
            </a:fld>
            <a:endParaRPr lang="en-US"/>
          </a:p>
        </p:txBody>
      </p:sp>
      <p:sp>
        <p:nvSpPr>
          <p:cNvPr id="5" name="Tijdelijke aanduiding voor voettekst 4">
            <a:extLst>
              <a:ext uri="{FF2B5EF4-FFF2-40B4-BE49-F238E27FC236}">
                <a16:creationId xmlns:a16="http://schemas.microsoft.com/office/drawing/2014/main" id="{5E9C8CF4-856A-4F10-AF99-4E5EC35FC9AD}"/>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E38B99D1-EC0C-48E7-8DFA-09616E6242F8}"/>
              </a:ext>
            </a:extLst>
          </p:cNvPr>
          <p:cNvSpPr>
            <a:spLocks noGrp="1"/>
          </p:cNvSpPr>
          <p:nvPr>
            <p:ph type="sldNum" sz="quarter" idx="12"/>
          </p:nvPr>
        </p:nvSpPr>
        <p:spPr/>
        <p:txBody>
          <a:bodyPr/>
          <a:lstStyle/>
          <a:p>
            <a:fld id="{DCFF5F21-FA5B-4D07-8C5B-D9EF6F112B49}" type="slidenum">
              <a:rPr lang="en-US" smtClean="0"/>
              <a:t>‹nr.›</a:t>
            </a:fld>
            <a:endParaRPr lang="en-US"/>
          </a:p>
        </p:txBody>
      </p:sp>
    </p:spTree>
    <p:extLst>
      <p:ext uri="{BB962C8B-B14F-4D97-AF65-F5344CB8AC3E}">
        <p14:creationId xmlns:p14="http://schemas.microsoft.com/office/powerpoint/2010/main" val="298835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EA86F9-682B-4E55-8787-06C14EBB3AF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a:p>
        </p:txBody>
      </p:sp>
      <p:sp>
        <p:nvSpPr>
          <p:cNvPr id="3" name="Tijdelijke aanduiding voor tekst 2">
            <a:extLst>
              <a:ext uri="{FF2B5EF4-FFF2-40B4-BE49-F238E27FC236}">
                <a16:creationId xmlns:a16="http://schemas.microsoft.com/office/drawing/2014/main" id="{7C2A5A57-6F2F-45B1-9EFF-9665D8BC28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58749BB1-43CE-471D-982D-29DFF5149E09}"/>
              </a:ext>
            </a:extLst>
          </p:cNvPr>
          <p:cNvSpPr>
            <a:spLocks noGrp="1"/>
          </p:cNvSpPr>
          <p:nvPr>
            <p:ph type="dt" sz="half" idx="10"/>
          </p:nvPr>
        </p:nvSpPr>
        <p:spPr/>
        <p:txBody>
          <a:bodyPr/>
          <a:lstStyle/>
          <a:p>
            <a:fld id="{555EC7E2-071E-4834-B9C9-24D849506709}" type="datetimeFigureOut">
              <a:rPr lang="en-US" smtClean="0"/>
              <a:t>5/5/2022</a:t>
            </a:fld>
            <a:endParaRPr lang="en-US"/>
          </a:p>
        </p:txBody>
      </p:sp>
      <p:sp>
        <p:nvSpPr>
          <p:cNvPr id="5" name="Tijdelijke aanduiding voor voettekst 4">
            <a:extLst>
              <a:ext uri="{FF2B5EF4-FFF2-40B4-BE49-F238E27FC236}">
                <a16:creationId xmlns:a16="http://schemas.microsoft.com/office/drawing/2014/main" id="{36606C18-2E77-4379-A91D-8EA87AE40873}"/>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A1D26DFA-434F-41E1-9BAA-FE1E3AF5D091}"/>
              </a:ext>
            </a:extLst>
          </p:cNvPr>
          <p:cNvSpPr>
            <a:spLocks noGrp="1"/>
          </p:cNvSpPr>
          <p:nvPr>
            <p:ph type="sldNum" sz="quarter" idx="12"/>
          </p:nvPr>
        </p:nvSpPr>
        <p:spPr/>
        <p:txBody>
          <a:bodyPr/>
          <a:lstStyle/>
          <a:p>
            <a:fld id="{DCFF5F21-FA5B-4D07-8C5B-D9EF6F112B49}" type="slidenum">
              <a:rPr lang="en-US" smtClean="0"/>
              <a:t>‹nr.›</a:t>
            </a:fld>
            <a:endParaRPr lang="en-US"/>
          </a:p>
        </p:txBody>
      </p:sp>
    </p:spTree>
    <p:extLst>
      <p:ext uri="{BB962C8B-B14F-4D97-AF65-F5344CB8AC3E}">
        <p14:creationId xmlns:p14="http://schemas.microsoft.com/office/powerpoint/2010/main" val="2639319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FEB951-CBD3-492D-9155-F13009B55718}"/>
              </a:ext>
            </a:extLst>
          </p:cNvPr>
          <p:cNvSpPr>
            <a:spLocks noGrp="1"/>
          </p:cNvSpPr>
          <p:nvPr>
            <p:ph type="title"/>
          </p:nvPr>
        </p:nvSpPr>
        <p:spPr/>
        <p:txBody>
          <a:bodyPr/>
          <a:lstStyle/>
          <a:p>
            <a:r>
              <a:rPr lang="nl-NL"/>
              <a:t>Klik om stijl te bewerken</a:t>
            </a:r>
            <a:endParaRPr lang="en-US"/>
          </a:p>
        </p:txBody>
      </p:sp>
      <p:sp>
        <p:nvSpPr>
          <p:cNvPr id="3" name="Tijdelijke aanduiding voor inhoud 2">
            <a:extLst>
              <a:ext uri="{FF2B5EF4-FFF2-40B4-BE49-F238E27FC236}">
                <a16:creationId xmlns:a16="http://schemas.microsoft.com/office/drawing/2014/main" id="{B97E047E-3A00-41B0-93E5-4DF996C643E5}"/>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inhoud 3">
            <a:extLst>
              <a:ext uri="{FF2B5EF4-FFF2-40B4-BE49-F238E27FC236}">
                <a16:creationId xmlns:a16="http://schemas.microsoft.com/office/drawing/2014/main" id="{A4A1BD63-46E4-4E4E-B43F-A06AF63DB57D}"/>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datum 4">
            <a:extLst>
              <a:ext uri="{FF2B5EF4-FFF2-40B4-BE49-F238E27FC236}">
                <a16:creationId xmlns:a16="http://schemas.microsoft.com/office/drawing/2014/main" id="{8E6AF322-F8FA-4764-B5CC-54FF6F7CE8AC}"/>
              </a:ext>
            </a:extLst>
          </p:cNvPr>
          <p:cNvSpPr>
            <a:spLocks noGrp="1"/>
          </p:cNvSpPr>
          <p:nvPr>
            <p:ph type="dt" sz="half" idx="10"/>
          </p:nvPr>
        </p:nvSpPr>
        <p:spPr/>
        <p:txBody>
          <a:bodyPr/>
          <a:lstStyle/>
          <a:p>
            <a:fld id="{555EC7E2-071E-4834-B9C9-24D849506709}" type="datetimeFigureOut">
              <a:rPr lang="en-US" smtClean="0"/>
              <a:t>5/5/2022</a:t>
            </a:fld>
            <a:endParaRPr lang="en-US"/>
          </a:p>
        </p:txBody>
      </p:sp>
      <p:sp>
        <p:nvSpPr>
          <p:cNvPr id="6" name="Tijdelijke aanduiding voor voettekst 5">
            <a:extLst>
              <a:ext uri="{FF2B5EF4-FFF2-40B4-BE49-F238E27FC236}">
                <a16:creationId xmlns:a16="http://schemas.microsoft.com/office/drawing/2014/main" id="{2D1C214A-C94D-44A7-88F8-8776F81C9754}"/>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471A2251-E7A2-4F14-A139-9272D275681C}"/>
              </a:ext>
            </a:extLst>
          </p:cNvPr>
          <p:cNvSpPr>
            <a:spLocks noGrp="1"/>
          </p:cNvSpPr>
          <p:nvPr>
            <p:ph type="sldNum" sz="quarter" idx="12"/>
          </p:nvPr>
        </p:nvSpPr>
        <p:spPr/>
        <p:txBody>
          <a:bodyPr/>
          <a:lstStyle/>
          <a:p>
            <a:fld id="{DCFF5F21-FA5B-4D07-8C5B-D9EF6F112B49}" type="slidenum">
              <a:rPr lang="en-US" smtClean="0"/>
              <a:t>‹nr.›</a:t>
            </a:fld>
            <a:endParaRPr lang="en-US"/>
          </a:p>
        </p:txBody>
      </p:sp>
    </p:spTree>
    <p:extLst>
      <p:ext uri="{BB962C8B-B14F-4D97-AF65-F5344CB8AC3E}">
        <p14:creationId xmlns:p14="http://schemas.microsoft.com/office/powerpoint/2010/main" val="3011209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666B28-9F1E-4568-AC78-20DF7B543804}"/>
              </a:ext>
            </a:extLst>
          </p:cNvPr>
          <p:cNvSpPr>
            <a:spLocks noGrp="1"/>
          </p:cNvSpPr>
          <p:nvPr>
            <p:ph type="title"/>
          </p:nvPr>
        </p:nvSpPr>
        <p:spPr>
          <a:xfrm>
            <a:off x="839788" y="365125"/>
            <a:ext cx="10515600" cy="1325563"/>
          </a:xfrm>
        </p:spPr>
        <p:txBody>
          <a:bodyPr/>
          <a:lstStyle/>
          <a:p>
            <a:r>
              <a:rPr lang="nl-NL"/>
              <a:t>Klik om stijl te bewerken</a:t>
            </a:r>
            <a:endParaRPr lang="en-US"/>
          </a:p>
        </p:txBody>
      </p:sp>
      <p:sp>
        <p:nvSpPr>
          <p:cNvPr id="3" name="Tijdelijke aanduiding voor tekst 2">
            <a:extLst>
              <a:ext uri="{FF2B5EF4-FFF2-40B4-BE49-F238E27FC236}">
                <a16:creationId xmlns:a16="http://schemas.microsoft.com/office/drawing/2014/main" id="{A086DC32-9EC9-48B1-B539-68D35C736F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D786FEDA-60B4-4A4E-92DE-4BB25506E45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tekst 4">
            <a:extLst>
              <a:ext uri="{FF2B5EF4-FFF2-40B4-BE49-F238E27FC236}">
                <a16:creationId xmlns:a16="http://schemas.microsoft.com/office/drawing/2014/main" id="{2B9928B9-6F18-42D4-87BD-EE57F5B3D6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DA15B0D-1223-4EC3-9757-878A99BCF31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Tijdelijke aanduiding voor datum 6">
            <a:extLst>
              <a:ext uri="{FF2B5EF4-FFF2-40B4-BE49-F238E27FC236}">
                <a16:creationId xmlns:a16="http://schemas.microsoft.com/office/drawing/2014/main" id="{BA08C248-A379-47E0-A6D6-40585CF082EC}"/>
              </a:ext>
            </a:extLst>
          </p:cNvPr>
          <p:cNvSpPr>
            <a:spLocks noGrp="1"/>
          </p:cNvSpPr>
          <p:nvPr>
            <p:ph type="dt" sz="half" idx="10"/>
          </p:nvPr>
        </p:nvSpPr>
        <p:spPr/>
        <p:txBody>
          <a:bodyPr/>
          <a:lstStyle/>
          <a:p>
            <a:fld id="{555EC7E2-071E-4834-B9C9-24D849506709}" type="datetimeFigureOut">
              <a:rPr lang="en-US" smtClean="0"/>
              <a:t>5/5/2022</a:t>
            </a:fld>
            <a:endParaRPr lang="en-US"/>
          </a:p>
        </p:txBody>
      </p:sp>
      <p:sp>
        <p:nvSpPr>
          <p:cNvPr id="8" name="Tijdelijke aanduiding voor voettekst 7">
            <a:extLst>
              <a:ext uri="{FF2B5EF4-FFF2-40B4-BE49-F238E27FC236}">
                <a16:creationId xmlns:a16="http://schemas.microsoft.com/office/drawing/2014/main" id="{FEA45BF4-1AA2-4C13-8258-2D5AF0C365BD}"/>
              </a:ext>
            </a:extLst>
          </p:cNvPr>
          <p:cNvSpPr>
            <a:spLocks noGrp="1"/>
          </p:cNvSpPr>
          <p:nvPr>
            <p:ph type="ftr" sz="quarter" idx="11"/>
          </p:nvPr>
        </p:nvSpPr>
        <p:spPr/>
        <p:txBody>
          <a:bodyPr/>
          <a:lstStyle/>
          <a:p>
            <a:endParaRPr lang="en-US"/>
          </a:p>
        </p:txBody>
      </p:sp>
      <p:sp>
        <p:nvSpPr>
          <p:cNvPr id="9" name="Tijdelijke aanduiding voor dianummer 8">
            <a:extLst>
              <a:ext uri="{FF2B5EF4-FFF2-40B4-BE49-F238E27FC236}">
                <a16:creationId xmlns:a16="http://schemas.microsoft.com/office/drawing/2014/main" id="{C490B343-2418-46A6-A283-0295C2DD316E}"/>
              </a:ext>
            </a:extLst>
          </p:cNvPr>
          <p:cNvSpPr>
            <a:spLocks noGrp="1"/>
          </p:cNvSpPr>
          <p:nvPr>
            <p:ph type="sldNum" sz="quarter" idx="12"/>
          </p:nvPr>
        </p:nvSpPr>
        <p:spPr/>
        <p:txBody>
          <a:bodyPr/>
          <a:lstStyle/>
          <a:p>
            <a:fld id="{DCFF5F21-FA5B-4D07-8C5B-D9EF6F112B49}" type="slidenum">
              <a:rPr lang="en-US" smtClean="0"/>
              <a:t>‹nr.›</a:t>
            </a:fld>
            <a:endParaRPr lang="en-US"/>
          </a:p>
        </p:txBody>
      </p:sp>
    </p:spTree>
    <p:extLst>
      <p:ext uri="{BB962C8B-B14F-4D97-AF65-F5344CB8AC3E}">
        <p14:creationId xmlns:p14="http://schemas.microsoft.com/office/powerpoint/2010/main" val="1606502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54790D-489B-4105-81D5-0E87F423B802}"/>
              </a:ext>
            </a:extLst>
          </p:cNvPr>
          <p:cNvSpPr>
            <a:spLocks noGrp="1"/>
          </p:cNvSpPr>
          <p:nvPr>
            <p:ph type="title"/>
          </p:nvPr>
        </p:nvSpPr>
        <p:spPr/>
        <p:txBody>
          <a:bodyPr/>
          <a:lstStyle/>
          <a:p>
            <a:r>
              <a:rPr lang="nl-NL"/>
              <a:t>Klik om stijl te bewerken</a:t>
            </a:r>
            <a:endParaRPr lang="en-US"/>
          </a:p>
        </p:txBody>
      </p:sp>
      <p:sp>
        <p:nvSpPr>
          <p:cNvPr id="3" name="Tijdelijke aanduiding voor datum 2">
            <a:extLst>
              <a:ext uri="{FF2B5EF4-FFF2-40B4-BE49-F238E27FC236}">
                <a16:creationId xmlns:a16="http://schemas.microsoft.com/office/drawing/2014/main" id="{22056168-B8D0-4CD1-AB36-DF6FC2733C79}"/>
              </a:ext>
            </a:extLst>
          </p:cNvPr>
          <p:cNvSpPr>
            <a:spLocks noGrp="1"/>
          </p:cNvSpPr>
          <p:nvPr>
            <p:ph type="dt" sz="half" idx="10"/>
          </p:nvPr>
        </p:nvSpPr>
        <p:spPr/>
        <p:txBody>
          <a:bodyPr/>
          <a:lstStyle/>
          <a:p>
            <a:fld id="{555EC7E2-071E-4834-B9C9-24D849506709}" type="datetimeFigureOut">
              <a:rPr lang="en-US" smtClean="0"/>
              <a:t>5/5/2022</a:t>
            </a:fld>
            <a:endParaRPr lang="en-US"/>
          </a:p>
        </p:txBody>
      </p:sp>
      <p:sp>
        <p:nvSpPr>
          <p:cNvPr id="4" name="Tijdelijke aanduiding voor voettekst 3">
            <a:extLst>
              <a:ext uri="{FF2B5EF4-FFF2-40B4-BE49-F238E27FC236}">
                <a16:creationId xmlns:a16="http://schemas.microsoft.com/office/drawing/2014/main" id="{0AF85831-74BA-437D-A3E8-8D32D06AF8B0}"/>
              </a:ext>
            </a:extLst>
          </p:cNvPr>
          <p:cNvSpPr>
            <a:spLocks noGrp="1"/>
          </p:cNvSpPr>
          <p:nvPr>
            <p:ph type="ftr" sz="quarter" idx="11"/>
          </p:nvPr>
        </p:nvSpPr>
        <p:spPr/>
        <p:txBody>
          <a:bodyPr/>
          <a:lstStyle/>
          <a:p>
            <a:endParaRPr lang="en-US"/>
          </a:p>
        </p:txBody>
      </p:sp>
      <p:sp>
        <p:nvSpPr>
          <p:cNvPr id="5" name="Tijdelijke aanduiding voor dianummer 4">
            <a:extLst>
              <a:ext uri="{FF2B5EF4-FFF2-40B4-BE49-F238E27FC236}">
                <a16:creationId xmlns:a16="http://schemas.microsoft.com/office/drawing/2014/main" id="{3F48E9F8-9496-4392-A9EE-4DC68D80197B}"/>
              </a:ext>
            </a:extLst>
          </p:cNvPr>
          <p:cNvSpPr>
            <a:spLocks noGrp="1"/>
          </p:cNvSpPr>
          <p:nvPr>
            <p:ph type="sldNum" sz="quarter" idx="12"/>
          </p:nvPr>
        </p:nvSpPr>
        <p:spPr/>
        <p:txBody>
          <a:bodyPr/>
          <a:lstStyle/>
          <a:p>
            <a:fld id="{DCFF5F21-FA5B-4D07-8C5B-D9EF6F112B49}" type="slidenum">
              <a:rPr lang="en-US" smtClean="0"/>
              <a:t>‹nr.›</a:t>
            </a:fld>
            <a:endParaRPr lang="en-US"/>
          </a:p>
        </p:txBody>
      </p:sp>
    </p:spTree>
    <p:extLst>
      <p:ext uri="{BB962C8B-B14F-4D97-AF65-F5344CB8AC3E}">
        <p14:creationId xmlns:p14="http://schemas.microsoft.com/office/powerpoint/2010/main" val="4170643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A9E4A6E-CF4B-4359-B122-53D7D60EF2F6}"/>
              </a:ext>
            </a:extLst>
          </p:cNvPr>
          <p:cNvSpPr>
            <a:spLocks noGrp="1"/>
          </p:cNvSpPr>
          <p:nvPr>
            <p:ph type="dt" sz="half" idx="10"/>
          </p:nvPr>
        </p:nvSpPr>
        <p:spPr/>
        <p:txBody>
          <a:bodyPr/>
          <a:lstStyle/>
          <a:p>
            <a:fld id="{555EC7E2-071E-4834-B9C9-24D849506709}" type="datetimeFigureOut">
              <a:rPr lang="en-US" smtClean="0"/>
              <a:t>5/5/2022</a:t>
            </a:fld>
            <a:endParaRPr lang="en-US"/>
          </a:p>
        </p:txBody>
      </p:sp>
      <p:sp>
        <p:nvSpPr>
          <p:cNvPr id="3" name="Tijdelijke aanduiding voor voettekst 2">
            <a:extLst>
              <a:ext uri="{FF2B5EF4-FFF2-40B4-BE49-F238E27FC236}">
                <a16:creationId xmlns:a16="http://schemas.microsoft.com/office/drawing/2014/main" id="{331673CC-FE3F-4424-B59C-970B556E9B8B}"/>
              </a:ext>
            </a:extLst>
          </p:cNvPr>
          <p:cNvSpPr>
            <a:spLocks noGrp="1"/>
          </p:cNvSpPr>
          <p:nvPr>
            <p:ph type="ftr" sz="quarter" idx="11"/>
          </p:nvPr>
        </p:nvSpPr>
        <p:spPr/>
        <p:txBody>
          <a:bodyPr/>
          <a:lstStyle/>
          <a:p>
            <a:endParaRPr lang="en-US"/>
          </a:p>
        </p:txBody>
      </p:sp>
      <p:sp>
        <p:nvSpPr>
          <p:cNvPr id="4" name="Tijdelijke aanduiding voor dianummer 3">
            <a:extLst>
              <a:ext uri="{FF2B5EF4-FFF2-40B4-BE49-F238E27FC236}">
                <a16:creationId xmlns:a16="http://schemas.microsoft.com/office/drawing/2014/main" id="{2DAA04BF-970D-45B3-B6A9-48C0A21F0A6C}"/>
              </a:ext>
            </a:extLst>
          </p:cNvPr>
          <p:cNvSpPr>
            <a:spLocks noGrp="1"/>
          </p:cNvSpPr>
          <p:nvPr>
            <p:ph type="sldNum" sz="quarter" idx="12"/>
          </p:nvPr>
        </p:nvSpPr>
        <p:spPr/>
        <p:txBody>
          <a:bodyPr/>
          <a:lstStyle/>
          <a:p>
            <a:fld id="{DCFF5F21-FA5B-4D07-8C5B-D9EF6F112B49}" type="slidenum">
              <a:rPr lang="en-US" smtClean="0"/>
              <a:t>‹nr.›</a:t>
            </a:fld>
            <a:endParaRPr lang="en-US"/>
          </a:p>
        </p:txBody>
      </p:sp>
    </p:spTree>
    <p:extLst>
      <p:ext uri="{BB962C8B-B14F-4D97-AF65-F5344CB8AC3E}">
        <p14:creationId xmlns:p14="http://schemas.microsoft.com/office/powerpoint/2010/main" val="431032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6041E7-690E-427D-9AB7-64C0B676B38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Tijdelijke aanduiding voor inhoud 2">
            <a:extLst>
              <a:ext uri="{FF2B5EF4-FFF2-40B4-BE49-F238E27FC236}">
                <a16:creationId xmlns:a16="http://schemas.microsoft.com/office/drawing/2014/main" id="{405A36E5-0002-4822-A9DA-2A1EFDE7A7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tekst 3">
            <a:extLst>
              <a:ext uri="{FF2B5EF4-FFF2-40B4-BE49-F238E27FC236}">
                <a16:creationId xmlns:a16="http://schemas.microsoft.com/office/drawing/2014/main" id="{810EE8AB-00BB-4698-8CCF-B1DDC14511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5D376F8-9B52-4BCA-BDD4-BCB0A4F41765}"/>
              </a:ext>
            </a:extLst>
          </p:cNvPr>
          <p:cNvSpPr>
            <a:spLocks noGrp="1"/>
          </p:cNvSpPr>
          <p:nvPr>
            <p:ph type="dt" sz="half" idx="10"/>
          </p:nvPr>
        </p:nvSpPr>
        <p:spPr/>
        <p:txBody>
          <a:bodyPr/>
          <a:lstStyle/>
          <a:p>
            <a:fld id="{555EC7E2-071E-4834-B9C9-24D849506709}" type="datetimeFigureOut">
              <a:rPr lang="en-US" smtClean="0"/>
              <a:t>5/5/2022</a:t>
            </a:fld>
            <a:endParaRPr lang="en-US"/>
          </a:p>
        </p:txBody>
      </p:sp>
      <p:sp>
        <p:nvSpPr>
          <p:cNvPr id="6" name="Tijdelijke aanduiding voor voettekst 5">
            <a:extLst>
              <a:ext uri="{FF2B5EF4-FFF2-40B4-BE49-F238E27FC236}">
                <a16:creationId xmlns:a16="http://schemas.microsoft.com/office/drawing/2014/main" id="{CAD673B5-5073-4D9F-9994-6AF008CF173C}"/>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58381704-CCDD-434D-81AA-D27AF58D6BAF}"/>
              </a:ext>
            </a:extLst>
          </p:cNvPr>
          <p:cNvSpPr>
            <a:spLocks noGrp="1"/>
          </p:cNvSpPr>
          <p:nvPr>
            <p:ph type="sldNum" sz="quarter" idx="12"/>
          </p:nvPr>
        </p:nvSpPr>
        <p:spPr/>
        <p:txBody>
          <a:bodyPr/>
          <a:lstStyle/>
          <a:p>
            <a:fld id="{DCFF5F21-FA5B-4D07-8C5B-D9EF6F112B49}" type="slidenum">
              <a:rPr lang="en-US" smtClean="0"/>
              <a:t>‹nr.›</a:t>
            </a:fld>
            <a:endParaRPr lang="en-US"/>
          </a:p>
        </p:txBody>
      </p:sp>
    </p:spTree>
    <p:extLst>
      <p:ext uri="{BB962C8B-B14F-4D97-AF65-F5344CB8AC3E}">
        <p14:creationId xmlns:p14="http://schemas.microsoft.com/office/powerpoint/2010/main" val="2586161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2219E6-874D-4734-AD32-D723C162BB2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Tijdelijke aanduiding voor afbeelding 2">
            <a:extLst>
              <a:ext uri="{FF2B5EF4-FFF2-40B4-BE49-F238E27FC236}">
                <a16:creationId xmlns:a16="http://schemas.microsoft.com/office/drawing/2014/main" id="{63D1CA4B-853A-4EE1-9F95-BDF7CD66A4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ijdelijke aanduiding voor tekst 3">
            <a:extLst>
              <a:ext uri="{FF2B5EF4-FFF2-40B4-BE49-F238E27FC236}">
                <a16:creationId xmlns:a16="http://schemas.microsoft.com/office/drawing/2014/main" id="{C66D85ED-6D05-4811-A24B-BD2D6AB39D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5E798B0-560F-4692-9BA7-B9064E1E7F33}"/>
              </a:ext>
            </a:extLst>
          </p:cNvPr>
          <p:cNvSpPr>
            <a:spLocks noGrp="1"/>
          </p:cNvSpPr>
          <p:nvPr>
            <p:ph type="dt" sz="half" idx="10"/>
          </p:nvPr>
        </p:nvSpPr>
        <p:spPr/>
        <p:txBody>
          <a:bodyPr/>
          <a:lstStyle/>
          <a:p>
            <a:fld id="{555EC7E2-071E-4834-B9C9-24D849506709}" type="datetimeFigureOut">
              <a:rPr lang="en-US" smtClean="0"/>
              <a:t>5/5/2022</a:t>
            </a:fld>
            <a:endParaRPr lang="en-US"/>
          </a:p>
        </p:txBody>
      </p:sp>
      <p:sp>
        <p:nvSpPr>
          <p:cNvPr id="6" name="Tijdelijke aanduiding voor voettekst 5">
            <a:extLst>
              <a:ext uri="{FF2B5EF4-FFF2-40B4-BE49-F238E27FC236}">
                <a16:creationId xmlns:a16="http://schemas.microsoft.com/office/drawing/2014/main" id="{C702F0F3-1DFD-4D81-8521-7A745AAA6780}"/>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D5518F01-48BE-422A-8F04-84CBA3720F4B}"/>
              </a:ext>
            </a:extLst>
          </p:cNvPr>
          <p:cNvSpPr>
            <a:spLocks noGrp="1"/>
          </p:cNvSpPr>
          <p:nvPr>
            <p:ph type="sldNum" sz="quarter" idx="12"/>
          </p:nvPr>
        </p:nvSpPr>
        <p:spPr/>
        <p:txBody>
          <a:bodyPr/>
          <a:lstStyle/>
          <a:p>
            <a:fld id="{DCFF5F21-FA5B-4D07-8C5B-D9EF6F112B49}" type="slidenum">
              <a:rPr lang="en-US" smtClean="0"/>
              <a:t>‹nr.›</a:t>
            </a:fld>
            <a:endParaRPr lang="en-US"/>
          </a:p>
        </p:txBody>
      </p:sp>
    </p:spTree>
    <p:extLst>
      <p:ext uri="{BB962C8B-B14F-4D97-AF65-F5344CB8AC3E}">
        <p14:creationId xmlns:p14="http://schemas.microsoft.com/office/powerpoint/2010/main" val="1936770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309D119-371E-40F0-A50F-7B246A0085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ijdelijke aanduiding voor tekst 2">
            <a:extLst>
              <a:ext uri="{FF2B5EF4-FFF2-40B4-BE49-F238E27FC236}">
                <a16:creationId xmlns:a16="http://schemas.microsoft.com/office/drawing/2014/main" id="{60C78BA6-C571-4C40-8B0F-1DAC96E13C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F6B5ECED-A8E1-40C2-823E-8C222CE782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5EC7E2-071E-4834-B9C9-24D849506709}" type="datetimeFigureOut">
              <a:rPr lang="en-US" smtClean="0"/>
              <a:t>5/5/2022</a:t>
            </a:fld>
            <a:endParaRPr lang="en-US"/>
          </a:p>
        </p:txBody>
      </p:sp>
      <p:sp>
        <p:nvSpPr>
          <p:cNvPr id="5" name="Tijdelijke aanduiding voor voettekst 4">
            <a:extLst>
              <a:ext uri="{FF2B5EF4-FFF2-40B4-BE49-F238E27FC236}">
                <a16:creationId xmlns:a16="http://schemas.microsoft.com/office/drawing/2014/main" id="{84C27F0A-04E2-438B-825D-9446371F53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Tijdelijke aanduiding voor dianummer 5">
            <a:extLst>
              <a:ext uri="{FF2B5EF4-FFF2-40B4-BE49-F238E27FC236}">
                <a16:creationId xmlns:a16="http://schemas.microsoft.com/office/drawing/2014/main" id="{BF558B8F-07B7-4F26-A2D4-6434632DAB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FF5F21-FA5B-4D07-8C5B-D9EF6F112B49}" type="slidenum">
              <a:rPr lang="en-US" smtClean="0"/>
              <a:t>‹nr.›</a:t>
            </a:fld>
            <a:endParaRPr lang="en-US"/>
          </a:p>
        </p:txBody>
      </p:sp>
    </p:spTree>
    <p:extLst>
      <p:ext uri="{BB962C8B-B14F-4D97-AF65-F5344CB8AC3E}">
        <p14:creationId xmlns:p14="http://schemas.microsoft.com/office/powerpoint/2010/main" val="2465465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vlaio.be/leerdag2022" TargetMode="External"/><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hyperlink" Target="mailto:ondernemendonderwijs@vlaio.b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mailto:ondernemendonderwijs@vlaio.be" TargetMode="External"/><Relationship Id="rId2" Type="http://schemas.openxmlformats.org/officeDocument/2006/relationships/hyperlink" Target="http://www.vlaio.be/leerdag2022"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mailto:ondernemendonderwijs@vlaio.be" TargetMode="External"/><Relationship Id="rId2" Type="http://schemas.openxmlformats.org/officeDocument/2006/relationships/hyperlink" Target="http://www.vlaio.be/leerdag2022"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AE31ACC-1A4A-45A5-8DCF-A15355E0B87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83790" y="502023"/>
            <a:ext cx="10424420" cy="5853953"/>
          </a:xfrm>
          <a:prstGeom prst="rect">
            <a:avLst/>
          </a:prstGeom>
        </p:spPr>
      </p:pic>
      <p:sp>
        <p:nvSpPr>
          <p:cNvPr id="2" name="Titel 1">
            <a:extLst>
              <a:ext uri="{FF2B5EF4-FFF2-40B4-BE49-F238E27FC236}">
                <a16:creationId xmlns:a16="http://schemas.microsoft.com/office/drawing/2014/main" id="{09A3380F-7964-42BE-AD02-558CB0CB3152}"/>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nl-BE" dirty="0"/>
              <a:t>Welkom</a:t>
            </a:r>
          </a:p>
        </p:txBody>
      </p:sp>
    </p:spTree>
    <p:extLst>
      <p:ext uri="{BB962C8B-B14F-4D97-AF65-F5344CB8AC3E}">
        <p14:creationId xmlns:p14="http://schemas.microsoft.com/office/powerpoint/2010/main" val="1273337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ep 4">
            <a:extLst>
              <a:ext uri="{FF2B5EF4-FFF2-40B4-BE49-F238E27FC236}">
                <a16:creationId xmlns:a16="http://schemas.microsoft.com/office/drawing/2014/main" id="{70E0907E-B5E2-4680-93EA-E6CDBFE95BC4}"/>
              </a:ext>
              <a:ext uri="{C183D7F6-B498-43B3-948B-1728B52AA6E4}">
                <adec:decorative xmlns:adec="http://schemas.microsoft.com/office/drawing/2017/decorative" val="1"/>
              </a:ext>
            </a:extLst>
          </p:cNvPr>
          <p:cNvGrpSpPr/>
          <p:nvPr/>
        </p:nvGrpSpPr>
        <p:grpSpPr>
          <a:xfrm rot="5400000">
            <a:off x="-1015354" y="3336506"/>
            <a:ext cx="5795338" cy="1250064"/>
            <a:chOff x="0" y="3801187"/>
            <a:chExt cx="12922944" cy="3406377"/>
          </a:xfrm>
        </p:grpSpPr>
        <p:pic>
          <p:nvPicPr>
            <p:cNvPr id="6" name="Afbeelding 5">
              <a:extLst>
                <a:ext uri="{FF2B5EF4-FFF2-40B4-BE49-F238E27FC236}">
                  <a16:creationId xmlns:a16="http://schemas.microsoft.com/office/drawing/2014/main" id="{7E4E119D-A0EE-447D-B7B0-EA86E6D6142E}"/>
                </a:ext>
              </a:extLst>
            </p:cNvPr>
            <p:cNvPicPr>
              <a:picLocks noChangeAspect="1"/>
            </p:cNvPicPr>
            <p:nvPr/>
          </p:nvPicPr>
          <p:blipFill>
            <a:blip r:embed="rId2"/>
            <a:stretch>
              <a:fillRect/>
            </a:stretch>
          </p:blipFill>
          <p:spPr>
            <a:xfrm>
              <a:off x="0" y="3801187"/>
              <a:ext cx="4371975" cy="2933700"/>
            </a:xfrm>
            <a:prstGeom prst="rect">
              <a:avLst/>
            </a:prstGeom>
          </p:spPr>
        </p:pic>
        <p:pic>
          <p:nvPicPr>
            <p:cNvPr id="7" name="Afbeelding 6">
              <a:extLst>
                <a:ext uri="{FF2B5EF4-FFF2-40B4-BE49-F238E27FC236}">
                  <a16:creationId xmlns:a16="http://schemas.microsoft.com/office/drawing/2014/main" id="{CDBFA13B-9A0E-4CE2-BB3C-A78206C2C854}"/>
                </a:ext>
              </a:extLst>
            </p:cNvPr>
            <p:cNvPicPr>
              <a:picLocks noChangeAspect="1"/>
            </p:cNvPicPr>
            <p:nvPr/>
          </p:nvPicPr>
          <p:blipFill>
            <a:blip r:embed="rId2"/>
            <a:stretch>
              <a:fillRect/>
            </a:stretch>
          </p:blipFill>
          <p:spPr>
            <a:xfrm flipH="1">
              <a:off x="8550969" y="4273864"/>
              <a:ext cx="4371975" cy="2933700"/>
            </a:xfrm>
            <a:prstGeom prst="rect">
              <a:avLst/>
            </a:prstGeom>
          </p:spPr>
        </p:pic>
        <p:pic>
          <p:nvPicPr>
            <p:cNvPr id="8" name="Afbeelding 7">
              <a:extLst>
                <a:ext uri="{FF2B5EF4-FFF2-40B4-BE49-F238E27FC236}">
                  <a16:creationId xmlns:a16="http://schemas.microsoft.com/office/drawing/2014/main" id="{481B6EE2-234F-4DE9-94F3-905805685CCA}"/>
                </a:ext>
              </a:extLst>
            </p:cNvPr>
            <p:cNvPicPr>
              <a:picLocks noChangeAspect="1"/>
            </p:cNvPicPr>
            <p:nvPr/>
          </p:nvPicPr>
          <p:blipFill>
            <a:blip r:embed="rId2"/>
            <a:stretch>
              <a:fillRect/>
            </a:stretch>
          </p:blipFill>
          <p:spPr>
            <a:xfrm>
              <a:off x="4227238" y="4275218"/>
              <a:ext cx="4371975" cy="2928405"/>
            </a:xfrm>
            <a:prstGeom prst="rect">
              <a:avLst/>
            </a:prstGeom>
          </p:spPr>
        </p:pic>
      </p:grpSp>
      <p:sp>
        <p:nvSpPr>
          <p:cNvPr id="9" name="Tekstvak 8">
            <a:extLst>
              <a:ext uri="{FF2B5EF4-FFF2-40B4-BE49-F238E27FC236}">
                <a16:creationId xmlns:a16="http://schemas.microsoft.com/office/drawing/2014/main" id="{AA6AE7CD-1B5D-4EC1-8C72-10A90472C4CF}"/>
              </a:ext>
            </a:extLst>
          </p:cNvPr>
          <p:cNvSpPr txBox="1"/>
          <p:nvPr/>
        </p:nvSpPr>
        <p:spPr>
          <a:xfrm>
            <a:off x="2842977" y="2253219"/>
            <a:ext cx="2242665" cy="276999"/>
          </a:xfrm>
          <a:prstGeom prst="rect">
            <a:avLst/>
          </a:prstGeom>
          <a:noFill/>
        </p:spPr>
        <p:txBody>
          <a:bodyPr wrap="none" lIns="91440" tIns="45720" rIns="91440" bIns="45720" rtlCol="0" anchor="t">
            <a:spAutoFit/>
          </a:bodyPr>
          <a:lstStyle/>
          <a:p>
            <a:r>
              <a:rPr lang="nl-BE" sz="1200" b="1" dirty="0"/>
              <a:t>Oktober 2021 </a:t>
            </a:r>
            <a:r>
              <a:rPr lang="nl-BE" sz="1200" b="1" dirty="0" err="1"/>
              <a:t>webinar</a:t>
            </a:r>
            <a:r>
              <a:rPr lang="nl-BE" sz="1200" b="1" dirty="0"/>
              <a:t> 1 &gt; WHY</a:t>
            </a:r>
          </a:p>
        </p:txBody>
      </p:sp>
      <p:cxnSp>
        <p:nvCxnSpPr>
          <p:cNvPr id="10" name="Rechte verbindingslijn 9">
            <a:extLst>
              <a:ext uri="{FF2B5EF4-FFF2-40B4-BE49-F238E27FC236}">
                <a16:creationId xmlns:a16="http://schemas.microsoft.com/office/drawing/2014/main" id="{EC040629-251C-4279-8C88-7E0BDDA49449}"/>
              </a:ext>
              <a:ext uri="{C183D7F6-B498-43B3-948B-1728B52AA6E4}">
                <adec:decorative xmlns:adec="http://schemas.microsoft.com/office/drawing/2017/decorative" val="1"/>
              </a:ext>
            </a:extLst>
          </p:cNvPr>
          <p:cNvCxnSpPr>
            <a:cxnSpLocks/>
          </p:cNvCxnSpPr>
          <p:nvPr/>
        </p:nvCxnSpPr>
        <p:spPr>
          <a:xfrm flipH="1">
            <a:off x="1578220" y="2388808"/>
            <a:ext cx="1303845" cy="4521"/>
          </a:xfrm>
          <a:prstGeom prst="line">
            <a:avLst/>
          </a:prstGeom>
          <a:ln cap="rnd">
            <a:solidFill>
              <a:schemeClr val="bg1">
                <a:lumMod val="7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1" name="Tekstvak 10">
            <a:extLst>
              <a:ext uri="{FF2B5EF4-FFF2-40B4-BE49-F238E27FC236}">
                <a16:creationId xmlns:a16="http://schemas.microsoft.com/office/drawing/2014/main" id="{ED8A4B97-D79A-4B14-A755-C41F7DDB99B4}"/>
              </a:ext>
            </a:extLst>
          </p:cNvPr>
          <p:cNvSpPr txBox="1"/>
          <p:nvPr/>
        </p:nvSpPr>
        <p:spPr>
          <a:xfrm>
            <a:off x="1" y="0"/>
            <a:ext cx="3138854" cy="1661993"/>
          </a:xfrm>
          <a:prstGeom prst="rect">
            <a:avLst/>
          </a:prstGeom>
          <a:noFill/>
        </p:spPr>
        <p:txBody>
          <a:bodyPr wrap="square">
            <a:spAutoFit/>
          </a:bodyPr>
          <a:lstStyle/>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Welkom!</a:t>
            </a:r>
          </a:p>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Achtergrond: het brandend appartement</a:t>
            </a:r>
          </a:p>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Fascinaties</a:t>
            </a:r>
          </a:p>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Leerinzichten?</a:t>
            </a:r>
          </a:p>
          <a:p>
            <a:pPr marL="342900" indent="-342900">
              <a:buAutoNum type="arabicPeriod"/>
            </a:pPr>
            <a:r>
              <a:rPr lang="nl-BE" b="1" dirty="0">
                <a:latin typeface="Calibri" panose="020F0502020204030204" pitchFamily="34" charset="0"/>
                <a:cs typeface="Arial" panose="020B0604020202020204" pitchFamily="34" charset="0"/>
              </a:rPr>
              <a:t>Professionaliseringstraject</a:t>
            </a:r>
          </a:p>
          <a:p>
            <a:pPr marL="342900" indent="-342900">
              <a:buAutoNum type="arabicPeriod"/>
            </a:pPr>
            <a:r>
              <a:rPr lang="nl-BE" sz="1200" b="1" dirty="0" err="1">
                <a:solidFill>
                  <a:schemeClr val="bg1">
                    <a:lumMod val="85000"/>
                  </a:schemeClr>
                </a:solidFill>
                <a:latin typeface="Calibri" panose="020F0502020204030204" pitchFamily="34" charset="0"/>
                <a:cs typeface="Arial" panose="020B0604020202020204" pitchFamily="34" charset="0"/>
              </a:rPr>
              <a:t>Leerdag</a:t>
            </a:r>
            <a:r>
              <a:rPr lang="nl-BE" sz="1200" b="1" dirty="0">
                <a:solidFill>
                  <a:schemeClr val="bg1">
                    <a:lumMod val="85000"/>
                  </a:schemeClr>
                </a:solidFill>
                <a:latin typeface="Calibri" panose="020F0502020204030204" pitchFamily="34" charset="0"/>
                <a:cs typeface="Arial" panose="020B0604020202020204" pitchFamily="34" charset="0"/>
              </a:rPr>
              <a:t>: praktisch</a:t>
            </a:r>
          </a:p>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Leerinzichten!</a:t>
            </a:r>
          </a:p>
          <a:p>
            <a:pPr marL="342900" indent="-342900">
              <a:buAutoNum type="arabicPeriod"/>
            </a:pPr>
            <a:r>
              <a:rPr lang="en-US" sz="1200" b="1" dirty="0" err="1">
                <a:solidFill>
                  <a:schemeClr val="bg1">
                    <a:lumMod val="85000"/>
                  </a:schemeClr>
                </a:solidFill>
              </a:rPr>
              <a:t>Afsluiting</a:t>
            </a:r>
            <a:r>
              <a:rPr lang="en-US" sz="1200" b="1" dirty="0">
                <a:solidFill>
                  <a:schemeClr val="bg1">
                    <a:lumMod val="85000"/>
                  </a:schemeClr>
                </a:solidFill>
              </a:rPr>
              <a:t> + preview</a:t>
            </a:r>
          </a:p>
        </p:txBody>
      </p:sp>
      <p:sp>
        <p:nvSpPr>
          <p:cNvPr id="12" name="Tekstvak 11">
            <a:extLst>
              <a:ext uri="{FF2B5EF4-FFF2-40B4-BE49-F238E27FC236}">
                <a16:creationId xmlns:a16="http://schemas.microsoft.com/office/drawing/2014/main" id="{E648F5C0-DD2E-4B0D-9234-3EBDC8A10EFC}"/>
              </a:ext>
            </a:extLst>
          </p:cNvPr>
          <p:cNvSpPr txBox="1"/>
          <p:nvPr/>
        </p:nvSpPr>
        <p:spPr>
          <a:xfrm>
            <a:off x="2634765" y="3353401"/>
            <a:ext cx="2423356" cy="276999"/>
          </a:xfrm>
          <a:prstGeom prst="rect">
            <a:avLst/>
          </a:prstGeom>
          <a:noFill/>
        </p:spPr>
        <p:txBody>
          <a:bodyPr wrap="none" lIns="91440" tIns="45720" rIns="91440" bIns="45720" rtlCol="0" anchor="t">
            <a:spAutoFit/>
          </a:bodyPr>
          <a:lstStyle/>
          <a:p>
            <a:r>
              <a:rPr lang="nl-BE" sz="1200" b="1" dirty="0"/>
              <a:t>November 2021 </a:t>
            </a:r>
            <a:r>
              <a:rPr lang="nl-BE" sz="1200" b="1" dirty="0" err="1"/>
              <a:t>webinar</a:t>
            </a:r>
            <a:r>
              <a:rPr lang="nl-BE" sz="1200" b="1" dirty="0"/>
              <a:t> 2 &gt; WHAT</a:t>
            </a:r>
          </a:p>
        </p:txBody>
      </p:sp>
      <p:cxnSp>
        <p:nvCxnSpPr>
          <p:cNvPr id="13" name="Rechte verbindingslijn 12">
            <a:extLst>
              <a:ext uri="{FF2B5EF4-FFF2-40B4-BE49-F238E27FC236}">
                <a16:creationId xmlns:a16="http://schemas.microsoft.com/office/drawing/2014/main" id="{5657F5DE-7879-45A9-BCE1-C58C5F4F6C7D}"/>
              </a:ext>
              <a:ext uri="{C183D7F6-B498-43B3-948B-1728B52AA6E4}">
                <adec:decorative xmlns:adec="http://schemas.microsoft.com/office/drawing/2017/decorative" val="1"/>
              </a:ext>
            </a:extLst>
          </p:cNvPr>
          <p:cNvCxnSpPr>
            <a:cxnSpLocks/>
          </p:cNvCxnSpPr>
          <p:nvPr/>
        </p:nvCxnSpPr>
        <p:spPr>
          <a:xfrm flipH="1" flipV="1">
            <a:off x="1604596" y="3490336"/>
            <a:ext cx="1056545" cy="10357"/>
          </a:xfrm>
          <a:prstGeom prst="line">
            <a:avLst/>
          </a:prstGeom>
          <a:ln cap="rnd">
            <a:solidFill>
              <a:schemeClr val="bg1">
                <a:lumMod val="7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3E4265CD-12E6-443A-9F33-DE5047F70B79}"/>
              </a:ext>
              <a:ext uri="{C183D7F6-B498-43B3-948B-1728B52AA6E4}">
                <adec:decorative xmlns:adec="http://schemas.microsoft.com/office/drawing/2017/decorative" val="1"/>
              </a:ext>
            </a:extLst>
          </p:cNvPr>
          <p:cNvCxnSpPr>
            <a:cxnSpLocks/>
          </p:cNvCxnSpPr>
          <p:nvPr/>
        </p:nvCxnSpPr>
        <p:spPr>
          <a:xfrm>
            <a:off x="5001147" y="1356919"/>
            <a:ext cx="0" cy="1033408"/>
          </a:xfrm>
          <a:prstGeom prst="line">
            <a:avLst/>
          </a:prstGeom>
          <a:ln cap="rnd">
            <a:solidFill>
              <a:schemeClr val="bg1">
                <a:lumMod val="7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9" name="Tekstvak 18">
            <a:extLst>
              <a:ext uri="{FF2B5EF4-FFF2-40B4-BE49-F238E27FC236}">
                <a16:creationId xmlns:a16="http://schemas.microsoft.com/office/drawing/2014/main" id="{E80C587F-335A-439C-8E94-E77BCE038EEA}"/>
              </a:ext>
            </a:extLst>
          </p:cNvPr>
          <p:cNvSpPr txBox="1"/>
          <p:nvPr/>
        </p:nvSpPr>
        <p:spPr>
          <a:xfrm>
            <a:off x="5885712" y="1213185"/>
            <a:ext cx="4340470" cy="830997"/>
          </a:xfrm>
          <a:prstGeom prst="rect">
            <a:avLst/>
          </a:prstGeom>
          <a:noFill/>
        </p:spPr>
        <p:txBody>
          <a:bodyPr wrap="square" lIns="91440" tIns="45720" rIns="91440" bIns="45720" rtlCol="0" anchor="t">
            <a:spAutoFit/>
          </a:bodyPr>
          <a:lstStyle/>
          <a:p>
            <a:pPr algn="just"/>
            <a:r>
              <a:rPr lang="nl-BE" sz="1200" b="1" dirty="0"/>
              <a:t>Fons Leroy:</a:t>
            </a:r>
          </a:p>
          <a:p>
            <a:pPr marL="171450" indent="-171450" algn="just">
              <a:buFontTx/>
              <a:buChar char="-"/>
            </a:pPr>
            <a:r>
              <a:rPr lang="nl-BE" sz="1200" dirty="0"/>
              <a:t>leren en werken in de </a:t>
            </a:r>
            <a:r>
              <a:rPr lang="nl-BE" sz="1200" b="1" dirty="0">
                <a:solidFill>
                  <a:schemeClr val="accent1"/>
                </a:solidFill>
              </a:rPr>
              <a:t>V.U.C.A</a:t>
            </a:r>
            <a:r>
              <a:rPr lang="nl-BE" sz="1200" dirty="0"/>
              <a:t> wereld</a:t>
            </a:r>
          </a:p>
          <a:p>
            <a:pPr marL="171450" indent="-171450" algn="just">
              <a:buFontTx/>
              <a:buChar char="-"/>
            </a:pPr>
            <a:r>
              <a:rPr lang="nl-BE" sz="1200" b="1" dirty="0">
                <a:solidFill>
                  <a:schemeClr val="accent1"/>
                </a:solidFill>
              </a:rPr>
              <a:t>arbeidsorganisatie:</a:t>
            </a:r>
            <a:r>
              <a:rPr lang="nl-BE" sz="1200" dirty="0"/>
              <a:t> duurzaam, inclusief, </a:t>
            </a:r>
            <a:r>
              <a:rPr lang="nl-BE" sz="1200" b="1" dirty="0">
                <a:solidFill>
                  <a:schemeClr val="accent1"/>
                </a:solidFill>
              </a:rPr>
              <a:t>interdisciplinair</a:t>
            </a:r>
          </a:p>
          <a:p>
            <a:pPr marL="171450" indent="-171450">
              <a:buFontTx/>
              <a:buChar char="-"/>
            </a:pPr>
            <a:endParaRPr lang="nl-BE" sz="1200" b="1" dirty="0"/>
          </a:p>
        </p:txBody>
      </p:sp>
      <p:sp>
        <p:nvSpPr>
          <p:cNvPr id="22" name="Tekstvak 21">
            <a:extLst>
              <a:ext uri="{FF2B5EF4-FFF2-40B4-BE49-F238E27FC236}">
                <a16:creationId xmlns:a16="http://schemas.microsoft.com/office/drawing/2014/main" id="{1E2302BB-0741-41B8-872C-E4D9531DBECF}"/>
              </a:ext>
            </a:extLst>
          </p:cNvPr>
          <p:cNvSpPr txBox="1"/>
          <p:nvPr/>
        </p:nvSpPr>
        <p:spPr>
          <a:xfrm>
            <a:off x="5885712" y="1902850"/>
            <a:ext cx="4994031" cy="830997"/>
          </a:xfrm>
          <a:prstGeom prst="rect">
            <a:avLst/>
          </a:prstGeom>
          <a:noFill/>
        </p:spPr>
        <p:txBody>
          <a:bodyPr wrap="square" lIns="91440" tIns="45720" rIns="91440" bIns="45720" rtlCol="0" anchor="t">
            <a:spAutoFit/>
          </a:bodyPr>
          <a:lstStyle/>
          <a:p>
            <a:pPr algn="just"/>
            <a:r>
              <a:rPr lang="nl-BE" sz="1200" b="1" dirty="0"/>
              <a:t>Dirk Van Damme:</a:t>
            </a:r>
          </a:p>
          <a:p>
            <a:pPr marL="171450" indent="-171450" algn="just">
              <a:buFontTx/>
              <a:buChar char="-"/>
            </a:pPr>
            <a:r>
              <a:rPr lang="nl-BE" sz="1200" dirty="0"/>
              <a:t>veranderende competentievragen stelt </a:t>
            </a:r>
            <a:r>
              <a:rPr lang="nl-BE" sz="1200" b="1" dirty="0">
                <a:solidFill>
                  <a:schemeClr val="accent1"/>
                </a:solidFill>
              </a:rPr>
              <a:t>design van HO</a:t>
            </a:r>
            <a:r>
              <a:rPr lang="nl-BE" sz="1200" dirty="0"/>
              <a:t> (curricula) in vraag</a:t>
            </a:r>
          </a:p>
          <a:p>
            <a:pPr marL="171450" indent="-171450" algn="just">
              <a:buFontTx/>
              <a:buChar char="-"/>
            </a:pPr>
            <a:r>
              <a:rPr lang="nl-BE" sz="1200" dirty="0"/>
              <a:t>meest innoverende </a:t>
            </a:r>
            <a:r>
              <a:rPr lang="nl-BE" sz="1200" b="1" dirty="0">
                <a:solidFill>
                  <a:schemeClr val="accent1"/>
                </a:solidFill>
              </a:rPr>
              <a:t>kennisontwikkeling</a:t>
            </a:r>
            <a:r>
              <a:rPr lang="nl-BE" sz="1200" dirty="0"/>
              <a:t> ontstaat tussen disciplines</a:t>
            </a:r>
          </a:p>
          <a:p>
            <a:pPr marL="171450" indent="-171450">
              <a:buFontTx/>
              <a:buChar char="-"/>
            </a:pPr>
            <a:endParaRPr lang="nl-BE" sz="1200" b="1" dirty="0"/>
          </a:p>
        </p:txBody>
      </p:sp>
      <p:cxnSp>
        <p:nvCxnSpPr>
          <p:cNvPr id="24" name="Rechte verbindingslijn 23">
            <a:extLst>
              <a:ext uri="{FF2B5EF4-FFF2-40B4-BE49-F238E27FC236}">
                <a16:creationId xmlns:a16="http://schemas.microsoft.com/office/drawing/2014/main" id="{6F9E01DB-8E2C-4DE4-8BE5-C4DD212871B0}"/>
              </a:ext>
              <a:ext uri="{C183D7F6-B498-43B3-948B-1728B52AA6E4}">
                <adec:decorative xmlns:adec="http://schemas.microsoft.com/office/drawing/2017/decorative" val="1"/>
              </a:ext>
            </a:extLst>
          </p:cNvPr>
          <p:cNvCxnSpPr>
            <a:cxnSpLocks/>
          </p:cNvCxnSpPr>
          <p:nvPr/>
        </p:nvCxnSpPr>
        <p:spPr>
          <a:xfrm flipH="1">
            <a:off x="5027818" y="3481544"/>
            <a:ext cx="633653" cy="0"/>
          </a:xfrm>
          <a:prstGeom prst="line">
            <a:avLst/>
          </a:prstGeom>
          <a:ln cap="rnd">
            <a:solidFill>
              <a:schemeClr val="bg1">
                <a:lumMod val="7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7" name="Tekstvak 26">
            <a:extLst>
              <a:ext uri="{FF2B5EF4-FFF2-40B4-BE49-F238E27FC236}">
                <a16:creationId xmlns:a16="http://schemas.microsoft.com/office/drawing/2014/main" id="{533C31D4-77F2-4E3B-9C2C-2C7552CB15AC}"/>
              </a:ext>
            </a:extLst>
          </p:cNvPr>
          <p:cNvSpPr txBox="1"/>
          <p:nvPr/>
        </p:nvSpPr>
        <p:spPr>
          <a:xfrm>
            <a:off x="5652680" y="2785231"/>
            <a:ext cx="6462345" cy="1200329"/>
          </a:xfrm>
          <a:prstGeom prst="rect">
            <a:avLst/>
          </a:prstGeom>
          <a:noFill/>
        </p:spPr>
        <p:txBody>
          <a:bodyPr wrap="square" lIns="91440" tIns="45720" rIns="91440" bIns="45720" rtlCol="0" anchor="t">
            <a:spAutoFit/>
          </a:bodyPr>
          <a:lstStyle/>
          <a:p>
            <a:pPr algn="just"/>
            <a:r>
              <a:rPr lang="nl-BE" sz="1200" b="1" dirty="0"/>
              <a:t>5 praktijken in hoger onderwijs: discipline overschrijdend leren leidt tot:</a:t>
            </a:r>
          </a:p>
          <a:p>
            <a:pPr marL="171450" indent="-171450" algn="just">
              <a:buFontTx/>
              <a:buChar char="-"/>
            </a:pPr>
            <a:r>
              <a:rPr lang="nl-BE" sz="1200" b="1" dirty="0">
                <a:solidFill>
                  <a:schemeClr val="accent1"/>
                </a:solidFill>
              </a:rPr>
              <a:t>empowerment</a:t>
            </a:r>
            <a:r>
              <a:rPr lang="nl-BE" sz="1200" dirty="0"/>
              <a:t> van studenten,</a:t>
            </a:r>
          </a:p>
          <a:p>
            <a:pPr marL="171450" indent="-171450" algn="just">
              <a:buFontTx/>
              <a:buChar char="-"/>
            </a:pPr>
            <a:r>
              <a:rPr lang="nl-BE" sz="1200" dirty="0"/>
              <a:t>het gevoel </a:t>
            </a:r>
            <a:r>
              <a:rPr lang="nl-BE" sz="1200" b="1" dirty="0">
                <a:solidFill>
                  <a:schemeClr val="accent1"/>
                </a:solidFill>
              </a:rPr>
              <a:t>impact</a:t>
            </a:r>
            <a:r>
              <a:rPr lang="nl-BE" sz="1200" dirty="0"/>
              <a:t> te creëren,</a:t>
            </a:r>
          </a:p>
          <a:p>
            <a:pPr marL="171450" indent="-171450" algn="just">
              <a:buFontTx/>
              <a:buChar char="-"/>
            </a:pPr>
            <a:r>
              <a:rPr lang="nl-BE" sz="1200" dirty="0"/>
              <a:t>leren </a:t>
            </a:r>
            <a:r>
              <a:rPr lang="nl-BE" sz="1200" b="1" dirty="0">
                <a:solidFill>
                  <a:schemeClr val="accent1"/>
                </a:solidFill>
              </a:rPr>
              <a:t>kijken</a:t>
            </a:r>
            <a:r>
              <a:rPr lang="nl-BE" sz="1200" dirty="0"/>
              <a:t> door een </a:t>
            </a:r>
            <a:r>
              <a:rPr lang="nl-BE" sz="1200" b="1" dirty="0">
                <a:solidFill>
                  <a:schemeClr val="accent1"/>
                </a:solidFill>
              </a:rPr>
              <a:t>andere bril</a:t>
            </a:r>
            <a:r>
              <a:rPr lang="nl-BE" sz="1200" dirty="0"/>
              <a:t>,</a:t>
            </a:r>
          </a:p>
          <a:p>
            <a:pPr marL="171450" indent="-171450" algn="just">
              <a:buFontTx/>
              <a:buChar char="-"/>
            </a:pPr>
            <a:r>
              <a:rPr lang="nl-BE" sz="1200" b="1" dirty="0">
                <a:solidFill>
                  <a:schemeClr val="accent1"/>
                </a:solidFill>
              </a:rPr>
              <a:t>co-creatie</a:t>
            </a:r>
            <a:r>
              <a:rPr lang="nl-BE" sz="1200" dirty="0"/>
              <a:t> (kennis, product, dienst) tussen/met academische en niet-academische partners</a:t>
            </a:r>
          </a:p>
          <a:p>
            <a:pPr marL="171450" indent="-171450" algn="just">
              <a:buFontTx/>
              <a:buChar char="-"/>
            </a:pPr>
            <a:r>
              <a:rPr lang="nl-BE" sz="1200" dirty="0"/>
              <a:t>de nood naar </a:t>
            </a:r>
            <a:r>
              <a:rPr lang="nl-BE" sz="1200" b="1" dirty="0">
                <a:solidFill>
                  <a:schemeClr val="accent1"/>
                </a:solidFill>
              </a:rPr>
              <a:t>data</a:t>
            </a:r>
            <a:r>
              <a:rPr lang="nl-BE" sz="1200" dirty="0"/>
              <a:t> gedreven (ondernemend) onderwijs-design</a:t>
            </a:r>
            <a:endParaRPr lang="nl-BE" sz="1200" b="1" dirty="0"/>
          </a:p>
        </p:txBody>
      </p:sp>
      <p:sp>
        <p:nvSpPr>
          <p:cNvPr id="30" name="Tekstvak 29">
            <a:extLst>
              <a:ext uri="{FF2B5EF4-FFF2-40B4-BE49-F238E27FC236}">
                <a16:creationId xmlns:a16="http://schemas.microsoft.com/office/drawing/2014/main" id="{61730A01-53FE-4AEC-AE66-92BE87F4B4DA}"/>
              </a:ext>
            </a:extLst>
          </p:cNvPr>
          <p:cNvSpPr txBox="1"/>
          <p:nvPr/>
        </p:nvSpPr>
        <p:spPr>
          <a:xfrm>
            <a:off x="2394331" y="4310801"/>
            <a:ext cx="2352054" cy="276999"/>
          </a:xfrm>
          <a:prstGeom prst="rect">
            <a:avLst/>
          </a:prstGeom>
          <a:noFill/>
        </p:spPr>
        <p:txBody>
          <a:bodyPr wrap="none" lIns="91440" tIns="45720" rIns="91440" bIns="45720" rtlCol="0" anchor="t">
            <a:spAutoFit/>
          </a:bodyPr>
          <a:lstStyle/>
          <a:p>
            <a:r>
              <a:rPr lang="nl-BE" sz="1200" b="1" dirty="0"/>
              <a:t>December 2021 </a:t>
            </a:r>
            <a:r>
              <a:rPr lang="nl-BE" sz="1200" b="1" dirty="0" err="1"/>
              <a:t>webinar</a:t>
            </a:r>
            <a:r>
              <a:rPr lang="nl-BE" sz="1200" b="1" dirty="0"/>
              <a:t> 3 &gt; HOW</a:t>
            </a:r>
          </a:p>
        </p:txBody>
      </p:sp>
      <p:cxnSp>
        <p:nvCxnSpPr>
          <p:cNvPr id="31" name="Rechte verbindingslijn 30">
            <a:extLst>
              <a:ext uri="{FF2B5EF4-FFF2-40B4-BE49-F238E27FC236}">
                <a16:creationId xmlns:a16="http://schemas.microsoft.com/office/drawing/2014/main" id="{560A5EC9-1A37-4923-A20D-A12BE82DC5E2}"/>
              </a:ext>
              <a:ext uri="{C183D7F6-B498-43B3-948B-1728B52AA6E4}">
                <adec:decorative xmlns:adec="http://schemas.microsoft.com/office/drawing/2017/decorative" val="1"/>
              </a:ext>
            </a:extLst>
          </p:cNvPr>
          <p:cNvCxnSpPr>
            <a:cxnSpLocks/>
            <a:stCxn id="30" idx="1"/>
          </p:cNvCxnSpPr>
          <p:nvPr/>
        </p:nvCxnSpPr>
        <p:spPr>
          <a:xfrm flipH="1">
            <a:off x="1430744" y="4449301"/>
            <a:ext cx="963587" cy="0"/>
          </a:xfrm>
          <a:prstGeom prst="line">
            <a:avLst/>
          </a:prstGeom>
          <a:ln cap="rnd">
            <a:solidFill>
              <a:schemeClr val="bg1">
                <a:lumMod val="7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254FDD60-D468-4A4F-AC98-719B56019E76}"/>
              </a:ext>
              <a:ext uri="{C183D7F6-B498-43B3-948B-1728B52AA6E4}">
                <adec:decorative xmlns:adec="http://schemas.microsoft.com/office/drawing/2017/decorative" val="1"/>
              </a:ext>
            </a:extLst>
          </p:cNvPr>
          <p:cNvCxnSpPr>
            <a:cxnSpLocks/>
          </p:cNvCxnSpPr>
          <p:nvPr/>
        </p:nvCxnSpPr>
        <p:spPr>
          <a:xfrm flipH="1">
            <a:off x="4710901" y="4446850"/>
            <a:ext cx="580493" cy="2450"/>
          </a:xfrm>
          <a:prstGeom prst="line">
            <a:avLst/>
          </a:prstGeom>
          <a:ln cap="rnd">
            <a:solidFill>
              <a:schemeClr val="bg1">
                <a:lumMod val="7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34" name="Tekstvak 33">
            <a:extLst>
              <a:ext uri="{FF2B5EF4-FFF2-40B4-BE49-F238E27FC236}">
                <a16:creationId xmlns:a16="http://schemas.microsoft.com/office/drawing/2014/main" id="{11174586-71CB-4D39-8100-5E15DB514D36}"/>
              </a:ext>
            </a:extLst>
          </p:cNvPr>
          <p:cNvSpPr txBox="1"/>
          <p:nvPr/>
        </p:nvSpPr>
        <p:spPr>
          <a:xfrm>
            <a:off x="5291892" y="4310801"/>
            <a:ext cx="6462345" cy="646331"/>
          </a:xfrm>
          <a:prstGeom prst="rect">
            <a:avLst/>
          </a:prstGeom>
          <a:noFill/>
        </p:spPr>
        <p:txBody>
          <a:bodyPr wrap="square" lIns="91440" tIns="45720" rIns="91440" bIns="45720" rtlCol="0" anchor="t">
            <a:spAutoFit/>
          </a:bodyPr>
          <a:lstStyle/>
          <a:p>
            <a:pPr algn="just"/>
            <a:r>
              <a:rPr lang="nl-BE" sz="1200" b="1" dirty="0"/>
              <a:t>2 praktijken in hoger onderwijs, discipline overschrijdend stelt de vraag tot:</a:t>
            </a:r>
          </a:p>
          <a:p>
            <a:pPr marL="171450" indent="-171450" algn="just">
              <a:buFontTx/>
              <a:buChar char="-"/>
            </a:pPr>
            <a:r>
              <a:rPr lang="nl-BE" sz="1200" dirty="0"/>
              <a:t>hoe ontwerp je </a:t>
            </a:r>
            <a:r>
              <a:rPr lang="nl-BE" sz="1200" b="1" dirty="0">
                <a:solidFill>
                  <a:schemeClr val="accent1"/>
                </a:solidFill>
              </a:rPr>
              <a:t>effectief</a:t>
            </a:r>
            <a:r>
              <a:rPr lang="nl-BE" sz="1200" dirty="0"/>
              <a:t> ondernemend (discipline overschrijdend) hoger onderwijs?</a:t>
            </a:r>
          </a:p>
          <a:p>
            <a:pPr marL="171450" indent="-171450" algn="just">
              <a:buFontTx/>
              <a:buChar char="-"/>
            </a:pPr>
            <a:r>
              <a:rPr lang="nl-BE" sz="1200" dirty="0"/>
              <a:t>hoe verwerk je discipline overschrijdend leren in het </a:t>
            </a:r>
            <a:r>
              <a:rPr lang="nl-BE" sz="1200" b="1" dirty="0">
                <a:solidFill>
                  <a:schemeClr val="accent1"/>
                </a:solidFill>
              </a:rPr>
              <a:t>onderwijsbeleidsplan</a:t>
            </a:r>
            <a:r>
              <a:rPr lang="nl-BE" sz="1200" dirty="0"/>
              <a:t> van de hogeschool?</a:t>
            </a:r>
          </a:p>
        </p:txBody>
      </p:sp>
      <p:sp>
        <p:nvSpPr>
          <p:cNvPr id="35" name="Tekstvak 34">
            <a:extLst>
              <a:ext uri="{FF2B5EF4-FFF2-40B4-BE49-F238E27FC236}">
                <a16:creationId xmlns:a16="http://schemas.microsoft.com/office/drawing/2014/main" id="{B20E6B8C-3A65-455E-86A1-233395D54F5D}"/>
              </a:ext>
            </a:extLst>
          </p:cNvPr>
          <p:cNvSpPr txBox="1"/>
          <p:nvPr/>
        </p:nvSpPr>
        <p:spPr>
          <a:xfrm>
            <a:off x="2413075" y="5588272"/>
            <a:ext cx="2254749" cy="276999"/>
          </a:xfrm>
          <a:prstGeom prst="rect">
            <a:avLst/>
          </a:prstGeom>
          <a:noFill/>
        </p:spPr>
        <p:txBody>
          <a:bodyPr wrap="square" lIns="91440" tIns="45720" rIns="91440" bIns="45720" rtlCol="0" anchor="t">
            <a:spAutoFit/>
          </a:bodyPr>
          <a:lstStyle/>
          <a:p>
            <a:r>
              <a:rPr lang="nl-BE" sz="1200" b="1" dirty="0"/>
              <a:t>April 2022 </a:t>
            </a:r>
            <a:r>
              <a:rPr lang="nl-BE" sz="1200" b="1" dirty="0" err="1"/>
              <a:t>leerdag</a:t>
            </a:r>
            <a:r>
              <a:rPr lang="nl-BE" sz="1200" b="1" dirty="0"/>
              <a:t> &gt; CO-LEREN</a:t>
            </a:r>
          </a:p>
        </p:txBody>
      </p:sp>
      <p:cxnSp>
        <p:nvCxnSpPr>
          <p:cNvPr id="36" name="Rechte verbindingslijn 35">
            <a:extLst>
              <a:ext uri="{FF2B5EF4-FFF2-40B4-BE49-F238E27FC236}">
                <a16:creationId xmlns:a16="http://schemas.microsoft.com/office/drawing/2014/main" id="{241F824F-9FA8-4676-B712-C6CA1E78A3A6}"/>
              </a:ext>
              <a:ext uri="{C183D7F6-B498-43B3-948B-1728B52AA6E4}">
                <adec:decorative xmlns:adec="http://schemas.microsoft.com/office/drawing/2017/decorative" val="1"/>
              </a:ext>
            </a:extLst>
          </p:cNvPr>
          <p:cNvCxnSpPr>
            <a:cxnSpLocks/>
          </p:cNvCxnSpPr>
          <p:nvPr/>
        </p:nvCxnSpPr>
        <p:spPr>
          <a:xfrm flipH="1">
            <a:off x="1852660" y="5726772"/>
            <a:ext cx="560415" cy="0"/>
          </a:xfrm>
          <a:prstGeom prst="line">
            <a:avLst/>
          </a:prstGeom>
          <a:ln cap="rnd">
            <a:solidFill>
              <a:schemeClr val="bg1">
                <a:lumMod val="7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9" name="Rechte verbindingslijn 38">
            <a:extLst>
              <a:ext uri="{FF2B5EF4-FFF2-40B4-BE49-F238E27FC236}">
                <a16:creationId xmlns:a16="http://schemas.microsoft.com/office/drawing/2014/main" id="{D60BBF7C-BB89-41F9-AB87-5827C1701A6B}"/>
              </a:ext>
              <a:ext uri="{C183D7F6-B498-43B3-948B-1728B52AA6E4}">
                <adec:decorative xmlns:adec="http://schemas.microsoft.com/office/drawing/2017/decorative" val="1"/>
              </a:ext>
            </a:extLst>
          </p:cNvPr>
          <p:cNvCxnSpPr>
            <a:cxnSpLocks/>
          </p:cNvCxnSpPr>
          <p:nvPr/>
        </p:nvCxnSpPr>
        <p:spPr>
          <a:xfrm flipH="1">
            <a:off x="4547561" y="5726771"/>
            <a:ext cx="770209" cy="0"/>
          </a:xfrm>
          <a:prstGeom prst="line">
            <a:avLst/>
          </a:prstGeom>
          <a:ln cap="rnd">
            <a:solidFill>
              <a:schemeClr val="bg1">
                <a:lumMod val="7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41" name="Tekstvak 40">
            <a:extLst>
              <a:ext uri="{FF2B5EF4-FFF2-40B4-BE49-F238E27FC236}">
                <a16:creationId xmlns:a16="http://schemas.microsoft.com/office/drawing/2014/main" id="{DD03FAED-05C1-4F06-B88C-5B92700C889D}"/>
              </a:ext>
            </a:extLst>
          </p:cNvPr>
          <p:cNvSpPr txBox="1"/>
          <p:nvPr/>
        </p:nvSpPr>
        <p:spPr>
          <a:xfrm>
            <a:off x="5317770" y="5311272"/>
            <a:ext cx="6174000" cy="830997"/>
          </a:xfrm>
          <a:prstGeom prst="rect">
            <a:avLst/>
          </a:prstGeom>
          <a:noFill/>
          <a:ln>
            <a:noFill/>
          </a:ln>
        </p:spPr>
        <p:txBody>
          <a:bodyPr wrap="square" lIns="91440" tIns="45720" rIns="91440" bIns="45720" rtlCol="0" anchor="t">
            <a:spAutoFit/>
          </a:bodyPr>
          <a:lstStyle/>
          <a:p>
            <a:pPr algn="just"/>
            <a:r>
              <a:rPr lang="nl-BE" sz="1200" dirty="0"/>
              <a:t>een </a:t>
            </a:r>
            <a:r>
              <a:rPr lang="nl-BE" sz="1200" b="1" dirty="0"/>
              <a:t>interactief leerevent</a:t>
            </a:r>
            <a:r>
              <a:rPr lang="nl-BE" sz="1200" dirty="0"/>
              <a:t> om docenten en leeraanbieders </a:t>
            </a:r>
            <a:r>
              <a:rPr lang="nl-BE" sz="1200" b="1" dirty="0">
                <a:solidFill>
                  <a:schemeClr val="accent1"/>
                </a:solidFill>
              </a:rPr>
              <a:t>kennis en kunde, nieuwe inzichten en praktijken</a:t>
            </a:r>
            <a:r>
              <a:rPr lang="nl-BE" sz="1200" dirty="0"/>
              <a:t> te delen rond het thema discipline overschrijdend leren en werken in hoger onderwijs. Welke zijn </a:t>
            </a:r>
            <a:r>
              <a:rPr lang="nl-BE" sz="1200" b="1" dirty="0">
                <a:solidFill>
                  <a:schemeClr val="accent1"/>
                </a:solidFill>
              </a:rPr>
              <a:t>relevante bouwstenen</a:t>
            </a:r>
            <a:r>
              <a:rPr lang="nl-BE" sz="1200" dirty="0"/>
              <a:t>? Welke zijn de </a:t>
            </a:r>
            <a:r>
              <a:rPr lang="nl-BE" sz="1200" b="1" dirty="0">
                <a:solidFill>
                  <a:schemeClr val="accent1"/>
                </a:solidFill>
              </a:rPr>
              <a:t>randvoorwaarden</a:t>
            </a:r>
            <a:r>
              <a:rPr lang="nl-BE" sz="1200" dirty="0"/>
              <a:t> en </a:t>
            </a:r>
            <a:r>
              <a:rPr lang="nl-BE" sz="1200" b="1" dirty="0">
                <a:solidFill>
                  <a:schemeClr val="accent1"/>
                </a:solidFill>
              </a:rPr>
              <a:t>ontwerpprincipes</a:t>
            </a:r>
            <a:r>
              <a:rPr lang="nl-BE" sz="1200" dirty="0"/>
              <a:t> die discipline overschrijdend hoger onderwijs </a:t>
            </a:r>
            <a:r>
              <a:rPr lang="nl-BE" sz="1200" b="1" dirty="0">
                <a:solidFill>
                  <a:schemeClr val="accent1"/>
                </a:solidFill>
              </a:rPr>
              <a:t>impactvol</a:t>
            </a:r>
            <a:r>
              <a:rPr lang="nl-BE" sz="1200" dirty="0"/>
              <a:t> maken?</a:t>
            </a:r>
          </a:p>
        </p:txBody>
      </p:sp>
      <p:cxnSp>
        <p:nvCxnSpPr>
          <p:cNvPr id="54" name="Rechte verbindingslijn 53">
            <a:extLst>
              <a:ext uri="{FF2B5EF4-FFF2-40B4-BE49-F238E27FC236}">
                <a16:creationId xmlns:a16="http://schemas.microsoft.com/office/drawing/2014/main" id="{FD627CC5-86D2-4D2E-96B1-F329BA5AA220}"/>
              </a:ext>
              <a:ext uri="{C183D7F6-B498-43B3-948B-1728B52AA6E4}">
                <adec:decorative xmlns:adec="http://schemas.microsoft.com/office/drawing/2017/decorative" val="1"/>
              </a:ext>
            </a:extLst>
          </p:cNvPr>
          <p:cNvCxnSpPr/>
          <p:nvPr/>
        </p:nvCxnSpPr>
        <p:spPr>
          <a:xfrm>
            <a:off x="5001147" y="1356919"/>
            <a:ext cx="92852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Rechte verbindingslijn 54">
            <a:extLst>
              <a:ext uri="{FF2B5EF4-FFF2-40B4-BE49-F238E27FC236}">
                <a16:creationId xmlns:a16="http://schemas.microsoft.com/office/drawing/2014/main" id="{D4951205-4A34-48EC-8B95-8A76D30A54A5}"/>
              </a:ext>
              <a:ext uri="{C183D7F6-B498-43B3-948B-1728B52AA6E4}">
                <adec:decorative xmlns:adec="http://schemas.microsoft.com/office/drawing/2017/decorative" val="1"/>
              </a:ext>
            </a:extLst>
          </p:cNvPr>
          <p:cNvCxnSpPr/>
          <p:nvPr/>
        </p:nvCxnSpPr>
        <p:spPr>
          <a:xfrm>
            <a:off x="5001147" y="2044182"/>
            <a:ext cx="92852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0" name="Tekstvak 59">
            <a:extLst>
              <a:ext uri="{FF2B5EF4-FFF2-40B4-BE49-F238E27FC236}">
                <a16:creationId xmlns:a16="http://schemas.microsoft.com/office/drawing/2014/main" id="{86925C86-8F66-44A4-84F5-9BCE1C6AB584}"/>
              </a:ext>
            </a:extLst>
          </p:cNvPr>
          <p:cNvSpPr txBox="1"/>
          <p:nvPr/>
        </p:nvSpPr>
        <p:spPr>
          <a:xfrm>
            <a:off x="9981423" y="6596390"/>
            <a:ext cx="2210577" cy="261610"/>
          </a:xfrm>
          <a:prstGeom prst="rect">
            <a:avLst/>
          </a:prstGeom>
          <a:noFill/>
        </p:spPr>
        <p:txBody>
          <a:bodyPr wrap="square">
            <a:spAutoFit/>
          </a:bodyPr>
          <a:lstStyle/>
          <a:p>
            <a:pPr algn="r"/>
            <a:r>
              <a:rPr lang="nl-BE" sz="1100" dirty="0">
                <a:effectLst/>
                <a:latin typeface="Calibri" panose="020F0502020204030204" pitchFamily="34" charset="0"/>
                <a:ea typeface="Calibri" panose="020F0502020204030204" pitchFamily="34" charset="0"/>
                <a:cs typeface="Arial" panose="020B0604020202020204" pitchFamily="34" charset="0"/>
              </a:rPr>
              <a:t>SOHO leerdag</a:t>
            </a:r>
            <a:r>
              <a:rPr lang="nl-BE" sz="1100" dirty="0">
                <a:latin typeface="Calibri" panose="020F0502020204030204" pitchFamily="34" charset="0"/>
                <a:ea typeface="Calibri" panose="020F0502020204030204" pitchFamily="34" charset="0"/>
                <a:cs typeface="Arial" panose="020B0604020202020204" pitchFamily="34" charset="0"/>
              </a:rPr>
              <a:t>_</a:t>
            </a:r>
            <a:r>
              <a:rPr lang="nl-BE" sz="1100" dirty="0">
                <a:effectLst/>
                <a:latin typeface="Calibri" panose="020F0502020204030204" pitchFamily="34" charset="0"/>
                <a:ea typeface="Calibri" panose="020F0502020204030204" pitchFamily="34" charset="0"/>
                <a:cs typeface="Arial" panose="020B0604020202020204" pitchFamily="34" charset="0"/>
              </a:rPr>
              <a:t>Lamot_29/04/2022</a:t>
            </a:r>
            <a:endParaRPr lang="en-US" sz="1100" dirty="0"/>
          </a:p>
        </p:txBody>
      </p:sp>
      <p:cxnSp>
        <p:nvCxnSpPr>
          <p:cNvPr id="33" name="Rechte verbindingslijn 32">
            <a:extLst>
              <a:ext uri="{FF2B5EF4-FFF2-40B4-BE49-F238E27FC236}">
                <a16:creationId xmlns:a16="http://schemas.microsoft.com/office/drawing/2014/main" id="{F37403F6-0E4B-48F8-A5E6-F2F7B1DDC2D4}"/>
              </a:ext>
              <a:ext uri="{C183D7F6-B498-43B3-948B-1728B52AA6E4}">
                <adec:decorative xmlns:adec="http://schemas.microsoft.com/office/drawing/2017/decorative" val="1"/>
              </a:ext>
            </a:extLst>
          </p:cNvPr>
          <p:cNvCxnSpPr>
            <a:cxnSpLocks/>
          </p:cNvCxnSpPr>
          <p:nvPr/>
        </p:nvCxnSpPr>
        <p:spPr>
          <a:xfrm flipH="1">
            <a:off x="2168248" y="1164778"/>
            <a:ext cx="1779498" cy="0"/>
          </a:xfrm>
          <a:prstGeom prst="line">
            <a:avLst/>
          </a:prstGeom>
          <a:ln cap="rnd">
            <a:solidFill>
              <a:schemeClr val="bg1">
                <a:lumMod val="7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38" name="Tekstvak 37">
            <a:extLst>
              <a:ext uri="{FF2B5EF4-FFF2-40B4-BE49-F238E27FC236}">
                <a16:creationId xmlns:a16="http://schemas.microsoft.com/office/drawing/2014/main" id="{FEE38436-F0BC-43A0-82AC-9E66FFF47D24}"/>
              </a:ext>
            </a:extLst>
          </p:cNvPr>
          <p:cNvSpPr txBox="1"/>
          <p:nvPr/>
        </p:nvSpPr>
        <p:spPr>
          <a:xfrm>
            <a:off x="4360985" y="692496"/>
            <a:ext cx="3818738" cy="276999"/>
          </a:xfrm>
          <a:prstGeom prst="rect">
            <a:avLst/>
          </a:prstGeom>
          <a:noFill/>
        </p:spPr>
        <p:txBody>
          <a:bodyPr wrap="none" lIns="91440" tIns="45720" rIns="91440" bIns="45720" rtlCol="0" anchor="t">
            <a:spAutoFit/>
          </a:bodyPr>
          <a:lstStyle/>
          <a:p>
            <a:r>
              <a:rPr lang="nl-BE" sz="1200" b="1" dirty="0"/>
              <a:t>November 2020: Forum en werkgroep gaan aan de slag</a:t>
            </a:r>
          </a:p>
        </p:txBody>
      </p:sp>
      <p:cxnSp>
        <p:nvCxnSpPr>
          <p:cNvPr id="40" name="Rechte verbindingslijn 39">
            <a:extLst>
              <a:ext uri="{FF2B5EF4-FFF2-40B4-BE49-F238E27FC236}">
                <a16:creationId xmlns:a16="http://schemas.microsoft.com/office/drawing/2014/main" id="{DCC04E2E-68E2-4852-954C-A8BFF66BFB94}"/>
              </a:ext>
              <a:ext uri="{C183D7F6-B498-43B3-948B-1728B52AA6E4}">
                <adec:decorative xmlns:adec="http://schemas.microsoft.com/office/drawing/2017/decorative" val="1"/>
              </a:ext>
            </a:extLst>
          </p:cNvPr>
          <p:cNvCxnSpPr>
            <a:cxnSpLocks/>
          </p:cNvCxnSpPr>
          <p:nvPr/>
        </p:nvCxnSpPr>
        <p:spPr>
          <a:xfrm>
            <a:off x="3964310" y="830996"/>
            <a:ext cx="0" cy="327831"/>
          </a:xfrm>
          <a:prstGeom prst="line">
            <a:avLst/>
          </a:prstGeom>
          <a:ln cap="rnd">
            <a:solidFill>
              <a:schemeClr val="bg1">
                <a:lumMod val="7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42" name="Rechte verbindingslijn 41">
            <a:extLst>
              <a:ext uri="{FF2B5EF4-FFF2-40B4-BE49-F238E27FC236}">
                <a16:creationId xmlns:a16="http://schemas.microsoft.com/office/drawing/2014/main" id="{2B403CF5-33A7-4920-842C-37053B9E109A}"/>
              </a:ext>
              <a:ext uri="{C183D7F6-B498-43B3-948B-1728B52AA6E4}">
                <adec:decorative xmlns:adec="http://schemas.microsoft.com/office/drawing/2017/decorative" val="1"/>
              </a:ext>
            </a:extLst>
          </p:cNvPr>
          <p:cNvCxnSpPr>
            <a:cxnSpLocks/>
          </p:cNvCxnSpPr>
          <p:nvPr/>
        </p:nvCxnSpPr>
        <p:spPr>
          <a:xfrm>
            <a:off x="3964310" y="830996"/>
            <a:ext cx="39667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37E45C53-6F5E-4CC0-98F3-A0802391E81B}"/>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nl-BE" dirty="0"/>
              <a:t>Professionaliseringstraject</a:t>
            </a:r>
          </a:p>
        </p:txBody>
      </p:sp>
    </p:spTree>
    <p:extLst>
      <p:ext uri="{BB962C8B-B14F-4D97-AF65-F5344CB8AC3E}">
        <p14:creationId xmlns:p14="http://schemas.microsoft.com/office/powerpoint/2010/main" val="2311374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FC994BF4-8129-493D-8A20-98A8AEA2FF42}"/>
              </a:ext>
            </a:extLst>
          </p:cNvPr>
          <p:cNvSpPr txBox="1"/>
          <p:nvPr/>
        </p:nvSpPr>
        <p:spPr>
          <a:xfrm>
            <a:off x="1" y="0"/>
            <a:ext cx="3851030" cy="1661993"/>
          </a:xfrm>
          <a:prstGeom prst="rect">
            <a:avLst/>
          </a:prstGeom>
          <a:noFill/>
        </p:spPr>
        <p:txBody>
          <a:bodyPr wrap="square">
            <a:spAutoFit/>
          </a:bodyPr>
          <a:lstStyle/>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Welkom!</a:t>
            </a:r>
          </a:p>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Achtergrond: het brandend appartement</a:t>
            </a:r>
          </a:p>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Fascinaties</a:t>
            </a:r>
          </a:p>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Leerinzichten?</a:t>
            </a:r>
          </a:p>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Professionaliseringstraject</a:t>
            </a:r>
          </a:p>
          <a:p>
            <a:pPr marL="342900" indent="-342900">
              <a:buAutoNum type="arabicPeriod"/>
            </a:pPr>
            <a:r>
              <a:rPr lang="nl-BE" b="1" dirty="0" err="1">
                <a:latin typeface="Calibri" panose="020F0502020204030204" pitchFamily="34" charset="0"/>
                <a:cs typeface="Arial" panose="020B0604020202020204" pitchFamily="34" charset="0"/>
              </a:rPr>
              <a:t>Leerdag</a:t>
            </a:r>
            <a:r>
              <a:rPr lang="nl-BE" b="1" dirty="0">
                <a:latin typeface="Calibri" panose="020F0502020204030204" pitchFamily="34" charset="0"/>
                <a:cs typeface="Arial" panose="020B0604020202020204" pitchFamily="34" charset="0"/>
              </a:rPr>
              <a:t>: praktisch -&gt; wie zit waar</a:t>
            </a:r>
          </a:p>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Leerinzichten!</a:t>
            </a:r>
          </a:p>
          <a:p>
            <a:pPr marL="342900" indent="-342900">
              <a:buAutoNum type="arabicPeriod"/>
            </a:pPr>
            <a:r>
              <a:rPr lang="en-US" sz="1200" b="1" dirty="0" err="1">
                <a:solidFill>
                  <a:schemeClr val="bg1">
                    <a:lumMod val="85000"/>
                  </a:schemeClr>
                </a:solidFill>
              </a:rPr>
              <a:t>Afsluiting</a:t>
            </a:r>
            <a:r>
              <a:rPr lang="en-US" sz="1200" b="1" dirty="0">
                <a:solidFill>
                  <a:schemeClr val="bg1">
                    <a:lumMod val="85000"/>
                  </a:schemeClr>
                </a:solidFill>
              </a:rPr>
              <a:t> + preview</a:t>
            </a:r>
          </a:p>
        </p:txBody>
      </p:sp>
      <p:graphicFrame>
        <p:nvGraphicFramePr>
          <p:cNvPr id="6" name="Tabel 5">
            <a:extLst>
              <a:ext uri="{FF2B5EF4-FFF2-40B4-BE49-F238E27FC236}">
                <a16:creationId xmlns:a16="http://schemas.microsoft.com/office/drawing/2014/main" id="{67656EA5-7F9D-448A-A66C-5851C96C5706}"/>
              </a:ext>
            </a:extLst>
          </p:cNvPr>
          <p:cNvGraphicFramePr>
            <a:graphicFrameLocks noGrp="1"/>
          </p:cNvGraphicFramePr>
          <p:nvPr>
            <p:extLst>
              <p:ext uri="{D42A27DB-BD31-4B8C-83A1-F6EECF244321}">
                <p14:modId xmlns:p14="http://schemas.microsoft.com/office/powerpoint/2010/main" val="1458786334"/>
              </p:ext>
            </p:extLst>
          </p:nvPr>
        </p:nvGraphicFramePr>
        <p:xfrm>
          <a:off x="668216" y="1740881"/>
          <a:ext cx="10999177" cy="4563211"/>
        </p:xfrm>
        <a:graphic>
          <a:graphicData uri="http://schemas.openxmlformats.org/drawingml/2006/table">
            <a:tbl>
              <a:tblPr firstRow="1">
                <a:tableStyleId>{5C22544A-7EE6-4342-B048-85BDC9FD1C3A}</a:tableStyleId>
              </a:tblPr>
              <a:tblGrid>
                <a:gridCol w="2653995">
                  <a:extLst>
                    <a:ext uri="{9D8B030D-6E8A-4147-A177-3AD203B41FA5}">
                      <a16:colId xmlns:a16="http://schemas.microsoft.com/office/drawing/2014/main" val="2195226807"/>
                    </a:ext>
                  </a:extLst>
                </a:gridCol>
                <a:gridCol w="2653995">
                  <a:extLst>
                    <a:ext uri="{9D8B030D-6E8A-4147-A177-3AD203B41FA5}">
                      <a16:colId xmlns:a16="http://schemas.microsoft.com/office/drawing/2014/main" val="2605320176"/>
                    </a:ext>
                  </a:extLst>
                </a:gridCol>
                <a:gridCol w="1135399">
                  <a:extLst>
                    <a:ext uri="{9D8B030D-6E8A-4147-A177-3AD203B41FA5}">
                      <a16:colId xmlns:a16="http://schemas.microsoft.com/office/drawing/2014/main" val="1335791739"/>
                    </a:ext>
                  </a:extLst>
                </a:gridCol>
                <a:gridCol w="2072103">
                  <a:extLst>
                    <a:ext uri="{9D8B030D-6E8A-4147-A177-3AD203B41FA5}">
                      <a16:colId xmlns:a16="http://schemas.microsoft.com/office/drawing/2014/main" val="3617515263"/>
                    </a:ext>
                  </a:extLst>
                </a:gridCol>
                <a:gridCol w="2483685">
                  <a:extLst>
                    <a:ext uri="{9D8B030D-6E8A-4147-A177-3AD203B41FA5}">
                      <a16:colId xmlns:a16="http://schemas.microsoft.com/office/drawing/2014/main" val="3347164682"/>
                    </a:ext>
                  </a:extLst>
                </a:gridCol>
              </a:tblGrid>
              <a:tr h="199817">
                <a:tc>
                  <a:txBody>
                    <a:bodyPr/>
                    <a:lstStyle/>
                    <a:p>
                      <a:pPr algn="ctr" fontAlgn="ctr"/>
                      <a:r>
                        <a:rPr lang="en-US" sz="1100" b="1" u="none" strike="noStrike" dirty="0" err="1">
                          <a:effectLst/>
                        </a:rPr>
                        <a:t>titel</a:t>
                      </a:r>
                      <a:r>
                        <a:rPr lang="en-US" sz="1100" b="1" u="none" strike="noStrike" dirty="0">
                          <a:effectLst/>
                        </a:rPr>
                        <a:t> workshop</a:t>
                      </a:r>
                      <a:endParaRPr lang="en-US" sz="1100" b="1"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n-US" sz="1100" b="1" u="none" strike="noStrike" dirty="0" err="1">
                          <a:effectLst/>
                        </a:rPr>
                        <a:t>omschrijving</a:t>
                      </a:r>
                      <a:endParaRPr lang="en-US" sz="1100" b="1"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n-US" sz="1100" b="1" u="none" strike="noStrike" dirty="0">
                          <a:solidFill>
                            <a:srgbClr val="FF0000"/>
                          </a:solidFill>
                          <a:effectLst/>
                        </a:rPr>
                        <a:t>WAAR</a:t>
                      </a:r>
                      <a:endParaRPr lang="en-US" sz="1100" b="1" i="0" u="none" strike="noStrike" dirty="0">
                        <a:solidFill>
                          <a:srgbClr val="FF0000"/>
                        </a:solidFill>
                        <a:effectLst/>
                        <a:latin typeface="Arial" panose="020B0604020202020204" pitchFamily="34" charset="0"/>
                      </a:endParaRPr>
                    </a:p>
                  </a:txBody>
                  <a:tcPr marL="7620" marR="7620" marT="7620" marB="0" anchor="ctr"/>
                </a:tc>
                <a:tc>
                  <a:txBody>
                    <a:bodyPr/>
                    <a:lstStyle/>
                    <a:p>
                      <a:pPr algn="ctr" fontAlgn="ctr"/>
                      <a:r>
                        <a:rPr lang="en-US" sz="1100" b="1" u="none" strike="noStrike" dirty="0">
                          <a:effectLst/>
                        </a:rPr>
                        <a:t>partner</a:t>
                      </a:r>
                      <a:endParaRPr lang="en-US" sz="1100" b="1"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n-US" sz="1100" b="1" u="none" strike="noStrike" dirty="0" err="1">
                          <a:effectLst/>
                        </a:rPr>
                        <a:t>collega's</a:t>
                      </a:r>
                      <a:endParaRPr lang="en-US" sz="1100" b="1"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507946825"/>
                  </a:ext>
                </a:extLst>
              </a:tr>
              <a:tr h="623342">
                <a:tc>
                  <a:txBody>
                    <a:bodyPr/>
                    <a:lstStyle/>
                    <a:p>
                      <a:pPr algn="ctr" fontAlgn="ctr"/>
                      <a:r>
                        <a:rPr lang="en-US" sz="1100" u="none" strike="noStrike">
                          <a:effectLst/>
                        </a:rPr>
                        <a:t>Interdisciplinaire Ademruimte</a:t>
                      </a:r>
                      <a:endParaRPr lang="en-US" sz="1100" b="1"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nl-BE" sz="1100" u="none" strike="noStrike" dirty="0">
                          <a:solidFill>
                            <a:schemeClr val="accent1"/>
                          </a:solidFill>
                          <a:effectLst/>
                        </a:rPr>
                        <a:t>een wandeling langsheen interdisciplinaire vragen en inzichten</a:t>
                      </a:r>
                      <a:endParaRPr lang="nl-BE" sz="1100" b="0" i="0" u="none" strike="noStrike" dirty="0">
                        <a:solidFill>
                          <a:schemeClr val="accent1"/>
                        </a:solidFill>
                        <a:effectLst/>
                        <a:latin typeface="Arial" panose="020B0604020202020204" pitchFamily="34" charset="0"/>
                      </a:endParaRPr>
                    </a:p>
                  </a:txBody>
                  <a:tcPr marL="7620" marR="7620" marT="7620" marB="0" anchor="ctr"/>
                </a:tc>
                <a:tc>
                  <a:txBody>
                    <a:bodyPr/>
                    <a:lstStyle/>
                    <a:p>
                      <a:pPr algn="ctr" fontAlgn="ctr"/>
                      <a:r>
                        <a:rPr lang="en-US" sz="1100" b="1" u="none" strike="noStrike" dirty="0">
                          <a:effectLst/>
                        </a:rPr>
                        <a:t>Mechelen </a:t>
                      </a:r>
                      <a:r>
                        <a:rPr lang="en-US" sz="1100" b="1" u="none" strike="noStrike" dirty="0" err="1">
                          <a:effectLst/>
                        </a:rPr>
                        <a:t>Centraal</a:t>
                      </a:r>
                      <a:endParaRPr lang="en-US" sz="1100" b="1"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n-US" sz="1100" u="none" strike="noStrike">
                          <a:effectLst/>
                        </a:rPr>
                        <a:t>Karel de Grote Hogeschool</a:t>
                      </a:r>
                      <a:endParaRPr lang="en-US" sz="11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nl-BE" sz="1100" u="none" strike="noStrike" dirty="0">
                          <a:effectLst/>
                        </a:rPr>
                        <a:t>Silke Goyvaerts, Dries </a:t>
                      </a:r>
                      <a:r>
                        <a:rPr lang="nl-BE" sz="1100" u="none" strike="noStrike" dirty="0" err="1">
                          <a:effectLst/>
                        </a:rPr>
                        <a:t>Wijckmans</a:t>
                      </a:r>
                      <a:r>
                        <a:rPr lang="nl-BE" sz="1100" u="none" strike="noStrike" dirty="0">
                          <a:effectLst/>
                        </a:rPr>
                        <a:t> en Elke Vlietinck</a:t>
                      </a:r>
                      <a:endParaRPr lang="nl-BE" sz="1100" b="0" i="0" u="none" strike="noStrike" dirty="0">
                        <a:solidFill>
                          <a:srgbClr val="4472C4"/>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691422894"/>
                  </a:ext>
                </a:extLst>
              </a:tr>
              <a:tr h="623342">
                <a:tc>
                  <a:txBody>
                    <a:bodyPr/>
                    <a:lstStyle/>
                    <a:p>
                      <a:pPr algn="ctr" fontAlgn="ctr"/>
                      <a:r>
                        <a:rPr lang="en-US" sz="1100" u="none" strike="noStrike">
                          <a:effectLst/>
                        </a:rPr>
                        <a:t>Hoe kan Service-learning studenten vormen tot ‘agents of social change’?</a:t>
                      </a:r>
                      <a:endParaRPr lang="en-US" sz="1100" b="1"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nl-BE" sz="1100" u="none" strike="noStrike" dirty="0">
                          <a:solidFill>
                            <a:schemeClr val="accent1"/>
                          </a:solidFill>
                          <a:effectLst/>
                        </a:rPr>
                        <a:t>service </a:t>
                      </a:r>
                      <a:r>
                        <a:rPr lang="nl-BE" sz="1100" u="none" strike="noStrike" dirty="0" err="1">
                          <a:solidFill>
                            <a:schemeClr val="accent1"/>
                          </a:solidFill>
                          <a:effectLst/>
                        </a:rPr>
                        <a:t>learning</a:t>
                      </a:r>
                      <a:r>
                        <a:rPr lang="nl-BE" sz="1100" u="none" strike="noStrike" dirty="0">
                          <a:solidFill>
                            <a:schemeClr val="accent1"/>
                          </a:solidFill>
                          <a:effectLst/>
                        </a:rPr>
                        <a:t> als aandrijver van socialisatie en persoonsvorming</a:t>
                      </a:r>
                      <a:endParaRPr lang="nl-BE" sz="1100" b="0" i="0" u="none" strike="noStrike" dirty="0">
                        <a:solidFill>
                          <a:schemeClr val="accent1"/>
                        </a:solidFill>
                        <a:effectLst/>
                        <a:latin typeface="Arial" panose="020B0604020202020204" pitchFamily="34" charset="0"/>
                      </a:endParaRPr>
                    </a:p>
                  </a:txBody>
                  <a:tcPr marL="7620" marR="7620" marT="7620" marB="0" anchor="ctr"/>
                </a:tc>
                <a:tc>
                  <a:txBody>
                    <a:bodyPr/>
                    <a:lstStyle/>
                    <a:p>
                      <a:pPr algn="ctr" fontAlgn="ctr"/>
                      <a:r>
                        <a:rPr lang="en-US" sz="1100" b="1" u="none" strike="noStrike" dirty="0">
                          <a:effectLst/>
                        </a:rPr>
                        <a:t>Alcazar</a:t>
                      </a:r>
                      <a:endParaRPr lang="en-US" sz="1100" b="1"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n-US" sz="1100" u="none" strike="noStrike">
                          <a:effectLst/>
                        </a:rPr>
                        <a:t>KU Leuven</a:t>
                      </a:r>
                      <a:endParaRPr lang="en-US" sz="11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n-US" sz="1100" u="none" strike="noStrike" dirty="0">
                          <a:effectLst/>
                        </a:rPr>
                        <a:t>Sara Vantournhout</a:t>
                      </a:r>
                      <a:endParaRPr lang="en-US" sz="1100" b="0" i="0" u="none" strike="noStrike" dirty="0">
                        <a:solidFill>
                          <a:srgbClr val="4472C4"/>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012850822"/>
                  </a:ext>
                </a:extLst>
              </a:tr>
              <a:tr h="623342">
                <a:tc>
                  <a:txBody>
                    <a:bodyPr/>
                    <a:lstStyle/>
                    <a:p>
                      <a:pPr algn="ctr" fontAlgn="ctr"/>
                      <a:r>
                        <a:rPr lang="nl-BE" sz="1100" u="none" strike="noStrike">
                          <a:effectLst/>
                        </a:rPr>
                        <a:t>Ontdek de Wicked Architect in jezelf!</a:t>
                      </a:r>
                      <a:endParaRPr lang="nl-BE" sz="1100" b="1"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nl-BE" sz="1100" u="none" strike="noStrike" dirty="0">
                          <a:solidFill>
                            <a:schemeClr val="accent1"/>
                          </a:solidFill>
                          <a:effectLst/>
                        </a:rPr>
                        <a:t>een leer- en ontwerplabo voor </a:t>
                      </a:r>
                      <a:r>
                        <a:rPr lang="nl-BE" sz="1100" u="none" strike="noStrike" dirty="0" err="1">
                          <a:solidFill>
                            <a:schemeClr val="accent1"/>
                          </a:solidFill>
                          <a:effectLst/>
                        </a:rPr>
                        <a:t>wicked</a:t>
                      </a:r>
                      <a:r>
                        <a:rPr lang="nl-BE" sz="1100" u="none" strike="noStrike" dirty="0">
                          <a:solidFill>
                            <a:schemeClr val="accent1"/>
                          </a:solidFill>
                          <a:effectLst/>
                        </a:rPr>
                        <a:t> problem architecten</a:t>
                      </a:r>
                      <a:endParaRPr lang="nl-BE" sz="1100" b="0" i="0" u="none" strike="noStrike" dirty="0">
                        <a:solidFill>
                          <a:schemeClr val="accent1"/>
                        </a:solidFill>
                        <a:effectLst/>
                        <a:latin typeface="Arial" panose="020B0604020202020204" pitchFamily="34" charset="0"/>
                      </a:endParaRPr>
                    </a:p>
                  </a:txBody>
                  <a:tcPr marL="7620" marR="7620" marT="7620" marB="0" anchor="ctr"/>
                </a:tc>
                <a:tc>
                  <a:txBody>
                    <a:bodyPr/>
                    <a:lstStyle/>
                    <a:p>
                      <a:pPr algn="ctr" fontAlgn="ctr"/>
                      <a:r>
                        <a:rPr lang="en-US" sz="1100" b="1" u="none" strike="noStrike" dirty="0" err="1">
                          <a:effectLst/>
                        </a:rPr>
                        <a:t>Verloren</a:t>
                      </a:r>
                      <a:r>
                        <a:rPr lang="en-US" sz="1100" b="1" u="none" strike="noStrike" dirty="0">
                          <a:effectLst/>
                        </a:rPr>
                        <a:t> Zoon</a:t>
                      </a:r>
                      <a:endParaRPr lang="en-US" sz="1100" b="1"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n-US" sz="1100" u="none" strike="noStrike">
                          <a:effectLst/>
                        </a:rPr>
                        <a:t>UCLL</a:t>
                      </a:r>
                      <a:endParaRPr lang="en-US" sz="11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n-US" sz="1100" u="none" strike="noStrike">
                          <a:effectLst/>
                        </a:rPr>
                        <a:t>Lotte Ovaere en Grete Gysen</a:t>
                      </a:r>
                      <a:endParaRPr lang="en-US" sz="1100" b="0" i="0" u="none" strike="noStrike">
                        <a:solidFill>
                          <a:srgbClr val="4472C4"/>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64976991"/>
                  </a:ext>
                </a:extLst>
              </a:tr>
              <a:tr h="623342">
                <a:tc>
                  <a:txBody>
                    <a:bodyPr/>
                    <a:lstStyle/>
                    <a:p>
                      <a:pPr algn="ctr" fontAlgn="ctr"/>
                      <a:r>
                        <a:rPr lang="nl-BE" sz="1100" u="none" strike="noStrike">
                          <a:effectLst/>
                        </a:rPr>
                        <a:t>Naar een leerlijn voor interdisciplinair werken</a:t>
                      </a:r>
                      <a:endParaRPr lang="nl-BE" sz="1100" b="1"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nl-BE" sz="1100" u="none" strike="noStrike" dirty="0">
                          <a:solidFill>
                            <a:schemeClr val="accent1"/>
                          </a:solidFill>
                          <a:effectLst/>
                        </a:rPr>
                        <a:t>connecting </a:t>
                      </a:r>
                      <a:r>
                        <a:rPr lang="nl-BE" sz="1100" u="none" strike="noStrike" dirty="0" err="1">
                          <a:solidFill>
                            <a:schemeClr val="accent1"/>
                          </a:solidFill>
                          <a:effectLst/>
                        </a:rPr>
                        <a:t>the</a:t>
                      </a:r>
                      <a:r>
                        <a:rPr lang="nl-BE" sz="1100" u="none" strike="noStrike" dirty="0">
                          <a:solidFill>
                            <a:schemeClr val="accent1"/>
                          </a:solidFill>
                          <a:effectLst/>
                        </a:rPr>
                        <a:t> </a:t>
                      </a:r>
                      <a:r>
                        <a:rPr lang="nl-BE" sz="1100" u="none" strike="noStrike" dirty="0" err="1">
                          <a:solidFill>
                            <a:schemeClr val="accent1"/>
                          </a:solidFill>
                          <a:effectLst/>
                        </a:rPr>
                        <a:t>dots</a:t>
                      </a:r>
                      <a:r>
                        <a:rPr lang="nl-BE" sz="1100" u="none" strike="noStrike" dirty="0">
                          <a:solidFill>
                            <a:schemeClr val="accent1"/>
                          </a:solidFill>
                          <a:effectLst/>
                        </a:rPr>
                        <a:t>: integraal leerlijn ontwerp</a:t>
                      </a:r>
                      <a:endParaRPr lang="nl-BE" sz="1100" b="0" i="0" u="none" strike="noStrike" dirty="0">
                        <a:solidFill>
                          <a:schemeClr val="accent1"/>
                        </a:solidFill>
                        <a:effectLst/>
                        <a:latin typeface="Arial" panose="020B0604020202020204" pitchFamily="34" charset="0"/>
                      </a:endParaRPr>
                    </a:p>
                  </a:txBody>
                  <a:tcPr marL="7620" marR="7620" marT="7620" marB="0" anchor="ctr"/>
                </a:tc>
                <a:tc>
                  <a:txBody>
                    <a:bodyPr/>
                    <a:lstStyle/>
                    <a:p>
                      <a:pPr algn="ctr" fontAlgn="ctr"/>
                      <a:r>
                        <a:rPr lang="en-US" sz="1100" b="1" u="none" strike="noStrike" dirty="0" err="1">
                          <a:effectLst/>
                        </a:rPr>
                        <a:t>Begijnenzolder</a:t>
                      </a:r>
                      <a:endParaRPr lang="en-US" sz="1100" b="1"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n-US" sz="1100" u="none" strike="noStrike">
                          <a:effectLst/>
                        </a:rPr>
                        <a:t>VIVES</a:t>
                      </a:r>
                      <a:endParaRPr lang="en-US" sz="11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n-US" sz="1100" u="none" strike="noStrike">
                          <a:effectLst/>
                        </a:rPr>
                        <a:t>Bram Pynoo en Elien Sabbe</a:t>
                      </a:r>
                      <a:endParaRPr lang="en-US" sz="1100" b="0" i="0" u="none" strike="noStrike">
                        <a:solidFill>
                          <a:srgbClr val="4472C4"/>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702918042"/>
                  </a:ext>
                </a:extLst>
              </a:tr>
              <a:tr h="623342">
                <a:tc>
                  <a:txBody>
                    <a:bodyPr/>
                    <a:lstStyle/>
                    <a:p>
                      <a:pPr algn="ctr" fontAlgn="ctr"/>
                      <a:r>
                        <a:rPr lang="nl-BE" sz="1100" u="none" strike="noStrike">
                          <a:effectLst/>
                        </a:rPr>
                        <a:t>Hoe ontwerpen we een curriculum dat een student voorbereidt als duurzame ondernemer?</a:t>
                      </a:r>
                      <a:endParaRPr lang="nl-BE" sz="1100" b="1"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n-US" sz="1100" u="none" strike="noStrike" dirty="0">
                          <a:solidFill>
                            <a:schemeClr val="accent1"/>
                          </a:solidFill>
                          <a:effectLst/>
                        </a:rPr>
                        <a:t>discipline </a:t>
                      </a:r>
                      <a:r>
                        <a:rPr lang="en-US" sz="1100" u="none" strike="noStrike" dirty="0" err="1">
                          <a:solidFill>
                            <a:schemeClr val="accent1"/>
                          </a:solidFill>
                          <a:effectLst/>
                        </a:rPr>
                        <a:t>overschrijdend</a:t>
                      </a:r>
                      <a:r>
                        <a:rPr lang="en-US" sz="1100" u="none" strike="noStrike" dirty="0">
                          <a:solidFill>
                            <a:schemeClr val="accent1"/>
                          </a:solidFill>
                          <a:effectLst/>
                        </a:rPr>
                        <a:t> </a:t>
                      </a:r>
                      <a:r>
                        <a:rPr lang="en-US" sz="1100" u="none" strike="noStrike" dirty="0" err="1">
                          <a:solidFill>
                            <a:schemeClr val="accent1"/>
                          </a:solidFill>
                          <a:effectLst/>
                        </a:rPr>
                        <a:t>duurzaam</a:t>
                      </a:r>
                      <a:r>
                        <a:rPr lang="en-US" sz="1100" u="none" strike="noStrike" dirty="0">
                          <a:solidFill>
                            <a:schemeClr val="accent1"/>
                          </a:solidFill>
                          <a:effectLst/>
                        </a:rPr>
                        <a:t> </a:t>
                      </a:r>
                      <a:r>
                        <a:rPr lang="en-US" sz="1100" u="none" strike="noStrike" dirty="0" err="1">
                          <a:solidFill>
                            <a:schemeClr val="accent1"/>
                          </a:solidFill>
                          <a:effectLst/>
                        </a:rPr>
                        <a:t>ondernemerschap</a:t>
                      </a:r>
                      <a:endParaRPr lang="en-US" sz="1100" b="0" i="0" u="none" strike="noStrike" dirty="0">
                        <a:solidFill>
                          <a:schemeClr val="accent1"/>
                        </a:solidFill>
                        <a:effectLst/>
                        <a:latin typeface="Arial" panose="020B0604020202020204" pitchFamily="34" charset="0"/>
                      </a:endParaRPr>
                    </a:p>
                  </a:txBody>
                  <a:tcPr marL="7620" marR="7620" marT="7620" marB="0" anchor="ctr"/>
                </a:tc>
                <a:tc>
                  <a:txBody>
                    <a:bodyPr/>
                    <a:lstStyle/>
                    <a:p>
                      <a:pPr algn="ctr" fontAlgn="ctr"/>
                      <a:r>
                        <a:rPr lang="en-US" sz="1100" b="1" u="none" strike="noStrike" dirty="0">
                          <a:effectLst/>
                        </a:rPr>
                        <a:t>Scala</a:t>
                      </a:r>
                      <a:endParaRPr lang="en-US" sz="1100" b="1"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n-US" sz="1100" u="none" strike="noStrike">
                          <a:effectLst/>
                        </a:rPr>
                        <a:t>Duurzaam Educatiepunt Departement Omgeving</a:t>
                      </a:r>
                      <a:endParaRPr lang="en-US" sz="11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n-US" sz="1100" u="none" strike="noStrike">
                          <a:effectLst/>
                        </a:rPr>
                        <a:t>Yolan Gielen</a:t>
                      </a:r>
                      <a:endParaRPr lang="en-US" sz="1100" b="0" i="0" u="none" strike="noStrike">
                        <a:solidFill>
                          <a:srgbClr val="4472C4"/>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037898971"/>
                  </a:ext>
                </a:extLst>
              </a:tr>
              <a:tr h="623342">
                <a:tc>
                  <a:txBody>
                    <a:bodyPr/>
                    <a:lstStyle/>
                    <a:p>
                      <a:pPr algn="ctr" fontAlgn="ctr"/>
                      <a:r>
                        <a:rPr lang="nl-BE" sz="1100" u="none" strike="noStrike">
                          <a:effectLst/>
                        </a:rPr>
                        <a:t>Hoe evalueer je leerprocessen in de context van interdisciplinair leren?</a:t>
                      </a:r>
                      <a:endParaRPr lang="nl-BE" sz="1100" b="1"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nl-BE" sz="1100" u="none" strike="noStrike" dirty="0">
                          <a:solidFill>
                            <a:schemeClr val="accent1"/>
                          </a:solidFill>
                          <a:effectLst/>
                        </a:rPr>
                        <a:t>ontwerpvoorwaarden voor assessment en evaluatie van ondernemend leren</a:t>
                      </a:r>
                      <a:endParaRPr lang="nl-BE" sz="1100" b="0" i="0" u="none" strike="noStrike" dirty="0">
                        <a:solidFill>
                          <a:schemeClr val="accent1"/>
                        </a:solidFill>
                        <a:effectLst/>
                        <a:latin typeface="Arial" panose="020B0604020202020204" pitchFamily="34" charset="0"/>
                      </a:endParaRPr>
                    </a:p>
                  </a:txBody>
                  <a:tcPr marL="7620" marR="7620" marT="7620" marB="0" anchor="ctr"/>
                </a:tc>
                <a:tc>
                  <a:txBody>
                    <a:bodyPr/>
                    <a:lstStyle/>
                    <a:p>
                      <a:pPr algn="ctr" fontAlgn="ctr"/>
                      <a:r>
                        <a:rPr lang="en-US" sz="1100" b="1" u="none" strike="noStrike" dirty="0" err="1">
                          <a:effectLst/>
                        </a:rPr>
                        <a:t>Dijlezaal</a:t>
                      </a:r>
                      <a:endParaRPr lang="en-US" sz="1100" b="1"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n-US" sz="1100" u="none" strike="noStrike">
                          <a:effectLst/>
                        </a:rPr>
                        <a:t>Hogeschool Gent en Vlajo</a:t>
                      </a:r>
                      <a:endParaRPr lang="en-US" sz="11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n-US" sz="1100" u="none" strike="noStrike">
                          <a:effectLst/>
                        </a:rPr>
                        <a:t>Bart Derre en Katrien Goossens</a:t>
                      </a:r>
                      <a:endParaRPr lang="en-US" sz="1100" b="0" i="0" u="none" strike="noStrike">
                        <a:solidFill>
                          <a:srgbClr val="4472C4"/>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246444674"/>
                  </a:ext>
                </a:extLst>
              </a:tr>
              <a:tr h="623342">
                <a:tc>
                  <a:txBody>
                    <a:bodyPr/>
                    <a:lstStyle/>
                    <a:p>
                      <a:pPr algn="ctr" fontAlgn="ctr"/>
                      <a:r>
                        <a:rPr lang="en-US" sz="1100" u="none" strike="noStrike">
                          <a:effectLst/>
                        </a:rPr>
                        <a:t>Liberal Arts and Sciences</a:t>
                      </a:r>
                      <a:endParaRPr lang="en-US" sz="1100" b="1"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nl-BE" sz="1100" u="none" strike="noStrike" dirty="0">
                          <a:solidFill>
                            <a:schemeClr val="accent1"/>
                          </a:solidFill>
                          <a:effectLst/>
                        </a:rPr>
                        <a:t>een design voor een volledige </a:t>
                      </a:r>
                      <a:r>
                        <a:rPr lang="nl-BE" sz="1100" u="none" strike="noStrike" dirty="0" err="1">
                          <a:solidFill>
                            <a:schemeClr val="accent1"/>
                          </a:solidFill>
                          <a:effectLst/>
                        </a:rPr>
                        <a:t>interdiscipliniare</a:t>
                      </a:r>
                      <a:r>
                        <a:rPr lang="nl-BE" sz="1100" u="none" strike="noStrike" dirty="0">
                          <a:solidFill>
                            <a:schemeClr val="accent1"/>
                          </a:solidFill>
                          <a:effectLst/>
                        </a:rPr>
                        <a:t> opleiding</a:t>
                      </a:r>
                      <a:endParaRPr lang="nl-BE" sz="1100" b="0" i="0" u="none" strike="noStrike" dirty="0">
                        <a:solidFill>
                          <a:schemeClr val="accent1"/>
                        </a:solidFill>
                        <a:effectLst/>
                        <a:latin typeface="Arial" panose="020B0604020202020204" pitchFamily="34" charset="0"/>
                      </a:endParaRPr>
                    </a:p>
                  </a:txBody>
                  <a:tcPr marL="7620" marR="7620" marT="7620" marB="0" anchor="ctr"/>
                </a:tc>
                <a:tc>
                  <a:txBody>
                    <a:bodyPr/>
                    <a:lstStyle/>
                    <a:p>
                      <a:pPr algn="ctr" fontAlgn="ctr"/>
                      <a:r>
                        <a:rPr lang="en-US" sz="1100" b="1" u="none" strike="noStrike" dirty="0">
                          <a:effectLst/>
                        </a:rPr>
                        <a:t>Herten </a:t>
                      </a:r>
                      <a:r>
                        <a:rPr lang="en-US" sz="1100" b="1" u="none" strike="noStrike" dirty="0" err="1">
                          <a:effectLst/>
                        </a:rPr>
                        <a:t>Aas</a:t>
                      </a:r>
                      <a:endParaRPr lang="en-US" sz="1100" b="1"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n-US" sz="1100" u="none" strike="noStrike">
                          <a:effectLst/>
                        </a:rPr>
                        <a:t>University College Maastricht</a:t>
                      </a:r>
                      <a:endParaRPr lang="en-US" sz="11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n-US" sz="1100" u="none" strike="noStrike" dirty="0">
                          <a:effectLst/>
                        </a:rPr>
                        <a:t>Teun Dekker</a:t>
                      </a:r>
                      <a:endParaRPr lang="en-US" sz="1100" b="0" i="0" u="none" strike="noStrike" dirty="0">
                        <a:solidFill>
                          <a:srgbClr val="4472C4"/>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575738449"/>
                  </a:ext>
                </a:extLst>
              </a:tr>
            </a:tbl>
          </a:graphicData>
        </a:graphic>
      </p:graphicFrame>
      <p:sp>
        <p:nvSpPr>
          <p:cNvPr id="8" name="Rechthoek 7" descr="Overzicht programma werksessies">
            <a:extLst>
              <a:ext uri="{FF2B5EF4-FFF2-40B4-BE49-F238E27FC236}">
                <a16:creationId xmlns:a16="http://schemas.microsoft.com/office/drawing/2014/main" id="{66E06E23-ABA2-428A-9A61-C2E5240EF9CB}"/>
              </a:ext>
            </a:extLst>
          </p:cNvPr>
          <p:cNvSpPr/>
          <p:nvPr/>
        </p:nvSpPr>
        <p:spPr>
          <a:xfrm>
            <a:off x="668216" y="1740880"/>
            <a:ext cx="10999177" cy="45632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kstvak 8">
            <a:extLst>
              <a:ext uri="{FF2B5EF4-FFF2-40B4-BE49-F238E27FC236}">
                <a16:creationId xmlns:a16="http://schemas.microsoft.com/office/drawing/2014/main" id="{5D651E8A-CEE8-4571-BFE5-B9708CB5D4C3}"/>
              </a:ext>
            </a:extLst>
          </p:cNvPr>
          <p:cNvSpPr txBox="1"/>
          <p:nvPr/>
        </p:nvSpPr>
        <p:spPr>
          <a:xfrm>
            <a:off x="9981423" y="6596390"/>
            <a:ext cx="2210577" cy="261610"/>
          </a:xfrm>
          <a:prstGeom prst="rect">
            <a:avLst/>
          </a:prstGeom>
          <a:noFill/>
        </p:spPr>
        <p:txBody>
          <a:bodyPr wrap="square">
            <a:spAutoFit/>
          </a:bodyPr>
          <a:lstStyle/>
          <a:p>
            <a:pPr algn="r"/>
            <a:r>
              <a:rPr lang="nl-BE" sz="1100" dirty="0">
                <a:effectLst/>
                <a:latin typeface="Calibri" panose="020F0502020204030204" pitchFamily="34" charset="0"/>
                <a:ea typeface="Calibri" panose="020F0502020204030204" pitchFamily="34" charset="0"/>
                <a:cs typeface="Arial" panose="020B0604020202020204" pitchFamily="34" charset="0"/>
              </a:rPr>
              <a:t>SOHO leerdag</a:t>
            </a:r>
            <a:r>
              <a:rPr lang="nl-BE" sz="1100" dirty="0">
                <a:latin typeface="Calibri" panose="020F0502020204030204" pitchFamily="34" charset="0"/>
                <a:ea typeface="Calibri" panose="020F0502020204030204" pitchFamily="34" charset="0"/>
                <a:cs typeface="Arial" panose="020B0604020202020204" pitchFamily="34" charset="0"/>
              </a:rPr>
              <a:t>_</a:t>
            </a:r>
            <a:r>
              <a:rPr lang="nl-BE" sz="1100" dirty="0">
                <a:effectLst/>
                <a:latin typeface="Calibri" panose="020F0502020204030204" pitchFamily="34" charset="0"/>
                <a:ea typeface="Calibri" panose="020F0502020204030204" pitchFamily="34" charset="0"/>
                <a:cs typeface="Arial" panose="020B0604020202020204" pitchFamily="34" charset="0"/>
              </a:rPr>
              <a:t>Lamot_29/04/2022</a:t>
            </a:r>
            <a:endParaRPr lang="en-US" sz="1100" dirty="0"/>
          </a:p>
        </p:txBody>
      </p:sp>
      <p:sp>
        <p:nvSpPr>
          <p:cNvPr id="2" name="Titel 1">
            <a:extLst>
              <a:ext uri="{FF2B5EF4-FFF2-40B4-BE49-F238E27FC236}">
                <a16:creationId xmlns:a16="http://schemas.microsoft.com/office/drawing/2014/main" id="{BD366036-91F6-44DC-A095-55BD3C42ABF5}"/>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nl-BE" dirty="0"/>
              <a:t>Praktisch</a:t>
            </a:r>
          </a:p>
        </p:txBody>
      </p:sp>
    </p:spTree>
    <p:extLst>
      <p:ext uri="{BB962C8B-B14F-4D97-AF65-F5344CB8AC3E}">
        <p14:creationId xmlns:p14="http://schemas.microsoft.com/office/powerpoint/2010/main" val="822120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D07341A9-6B09-4D7D-80F0-58F8E5755E08}"/>
              </a:ext>
            </a:extLst>
          </p:cNvPr>
          <p:cNvSpPr txBox="1"/>
          <p:nvPr/>
        </p:nvSpPr>
        <p:spPr>
          <a:xfrm>
            <a:off x="1" y="0"/>
            <a:ext cx="3851030" cy="1569660"/>
          </a:xfrm>
          <a:prstGeom prst="rect">
            <a:avLst/>
          </a:prstGeom>
          <a:noFill/>
        </p:spPr>
        <p:txBody>
          <a:bodyPr wrap="square">
            <a:spAutoFit/>
          </a:bodyPr>
          <a:lstStyle/>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Welkom!</a:t>
            </a:r>
          </a:p>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Achtergrond: het brandend appartement</a:t>
            </a:r>
          </a:p>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Fascinaties</a:t>
            </a:r>
          </a:p>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Leerinzichten?</a:t>
            </a:r>
          </a:p>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Professionaliseringstraject</a:t>
            </a:r>
          </a:p>
          <a:p>
            <a:pPr marL="342900" indent="-342900">
              <a:buAutoNum type="arabicPeriod"/>
            </a:pPr>
            <a:r>
              <a:rPr lang="nl-BE" sz="1200" b="1" dirty="0" err="1">
                <a:solidFill>
                  <a:schemeClr val="bg1">
                    <a:lumMod val="85000"/>
                  </a:schemeClr>
                </a:solidFill>
                <a:latin typeface="Calibri" panose="020F0502020204030204" pitchFamily="34" charset="0"/>
                <a:cs typeface="Arial" panose="020B0604020202020204" pitchFamily="34" charset="0"/>
              </a:rPr>
              <a:t>Leerdag</a:t>
            </a:r>
            <a:r>
              <a:rPr lang="nl-BE" sz="1200" b="1" dirty="0">
                <a:solidFill>
                  <a:schemeClr val="bg1">
                    <a:lumMod val="85000"/>
                  </a:schemeClr>
                </a:solidFill>
                <a:latin typeface="Calibri" panose="020F0502020204030204" pitchFamily="34" charset="0"/>
                <a:cs typeface="Arial" panose="020B0604020202020204" pitchFamily="34" charset="0"/>
              </a:rPr>
              <a:t>: praktisch -&gt; wie zit waar</a:t>
            </a:r>
          </a:p>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Leerinzichten!</a:t>
            </a:r>
          </a:p>
          <a:p>
            <a:pPr marL="342900" indent="-342900">
              <a:buAutoNum type="arabicPeriod"/>
            </a:pPr>
            <a:r>
              <a:rPr lang="en-US" sz="1200" b="1" dirty="0" err="1">
                <a:solidFill>
                  <a:schemeClr val="bg1">
                    <a:lumMod val="85000"/>
                  </a:schemeClr>
                </a:solidFill>
              </a:rPr>
              <a:t>Afsluiting</a:t>
            </a:r>
            <a:r>
              <a:rPr lang="en-US" sz="1200" b="1" dirty="0">
                <a:solidFill>
                  <a:schemeClr val="bg1">
                    <a:lumMod val="85000"/>
                  </a:schemeClr>
                </a:solidFill>
              </a:rPr>
              <a:t> + preview</a:t>
            </a:r>
          </a:p>
        </p:txBody>
      </p:sp>
      <p:sp>
        <p:nvSpPr>
          <p:cNvPr id="5" name="Tekstvak 4">
            <a:extLst>
              <a:ext uri="{FF2B5EF4-FFF2-40B4-BE49-F238E27FC236}">
                <a16:creationId xmlns:a16="http://schemas.microsoft.com/office/drawing/2014/main" id="{5F729A65-9AFC-4C46-AEDF-407150E94F51}"/>
              </a:ext>
            </a:extLst>
          </p:cNvPr>
          <p:cNvSpPr txBox="1"/>
          <p:nvPr/>
        </p:nvSpPr>
        <p:spPr>
          <a:xfrm>
            <a:off x="9981423" y="6596390"/>
            <a:ext cx="2210577" cy="261610"/>
          </a:xfrm>
          <a:prstGeom prst="rect">
            <a:avLst/>
          </a:prstGeom>
          <a:noFill/>
        </p:spPr>
        <p:txBody>
          <a:bodyPr wrap="square">
            <a:spAutoFit/>
          </a:bodyPr>
          <a:lstStyle/>
          <a:p>
            <a:pPr algn="r"/>
            <a:r>
              <a:rPr lang="nl-BE" sz="1100" dirty="0">
                <a:effectLst/>
                <a:latin typeface="Calibri" panose="020F0502020204030204" pitchFamily="34" charset="0"/>
                <a:ea typeface="Calibri" panose="020F0502020204030204" pitchFamily="34" charset="0"/>
                <a:cs typeface="Arial" panose="020B0604020202020204" pitchFamily="34" charset="0"/>
              </a:rPr>
              <a:t>SOHO leerdag</a:t>
            </a:r>
            <a:r>
              <a:rPr lang="nl-BE" sz="1100" dirty="0">
                <a:latin typeface="Calibri" panose="020F0502020204030204" pitchFamily="34" charset="0"/>
                <a:ea typeface="Calibri" panose="020F0502020204030204" pitchFamily="34" charset="0"/>
                <a:cs typeface="Arial" panose="020B0604020202020204" pitchFamily="34" charset="0"/>
              </a:rPr>
              <a:t>_</a:t>
            </a:r>
            <a:r>
              <a:rPr lang="nl-BE" sz="1100" dirty="0">
                <a:effectLst/>
                <a:latin typeface="Calibri" panose="020F0502020204030204" pitchFamily="34" charset="0"/>
                <a:ea typeface="Calibri" panose="020F0502020204030204" pitchFamily="34" charset="0"/>
                <a:cs typeface="Arial" panose="020B0604020202020204" pitchFamily="34" charset="0"/>
              </a:rPr>
              <a:t>Lamot_29/04/2022</a:t>
            </a:r>
            <a:endParaRPr lang="en-US" sz="1100" dirty="0"/>
          </a:p>
        </p:txBody>
      </p:sp>
      <p:sp>
        <p:nvSpPr>
          <p:cNvPr id="7" name="Tekstvak 6">
            <a:extLst>
              <a:ext uri="{FF2B5EF4-FFF2-40B4-BE49-F238E27FC236}">
                <a16:creationId xmlns:a16="http://schemas.microsoft.com/office/drawing/2014/main" id="{81016A5A-0467-4A10-A5C1-D0A87DC81A84}"/>
              </a:ext>
            </a:extLst>
          </p:cNvPr>
          <p:cNvSpPr txBox="1"/>
          <p:nvPr/>
        </p:nvSpPr>
        <p:spPr>
          <a:xfrm>
            <a:off x="2816274" y="2182505"/>
            <a:ext cx="6559451" cy="2492990"/>
          </a:xfrm>
          <a:prstGeom prst="rect">
            <a:avLst/>
          </a:prstGeom>
          <a:noFill/>
        </p:spPr>
        <p:txBody>
          <a:bodyPr wrap="square">
            <a:spAutoFit/>
          </a:bodyPr>
          <a:lstStyle/>
          <a:p>
            <a:r>
              <a:rPr lang="nl-BE" sz="1400" dirty="0"/>
              <a:t>09:30 – 10:15  Verwelkoming en situering door curator Filip Burgelman (Thomas More) </a:t>
            </a:r>
            <a:br>
              <a:rPr lang="nl-BE" sz="1400" dirty="0"/>
            </a:br>
            <a:endParaRPr lang="nl-BE" sz="1400" dirty="0"/>
          </a:p>
          <a:p>
            <a:r>
              <a:rPr lang="nl-BE" sz="1400" dirty="0"/>
              <a:t>10:30 – 12:15  Werk sessies deel 1 </a:t>
            </a:r>
            <a:br>
              <a:rPr lang="nl-BE" sz="1600" dirty="0"/>
            </a:br>
            <a:endParaRPr lang="nl-BE" sz="1600" dirty="0"/>
          </a:p>
          <a:p>
            <a:r>
              <a:rPr lang="nl-BE" sz="1400" dirty="0"/>
              <a:t>12:30 – 13:30  Lunch en netwerkmoment &gt; </a:t>
            </a:r>
            <a:r>
              <a:rPr lang="nl-BE" sz="1400" b="1" dirty="0">
                <a:solidFill>
                  <a:srgbClr val="FF0000"/>
                </a:solidFill>
              </a:rPr>
              <a:t>Mechelen Centraal</a:t>
            </a:r>
            <a:br>
              <a:rPr lang="nl-BE" sz="1400" dirty="0"/>
            </a:br>
            <a:endParaRPr lang="nl-BE" sz="1400" dirty="0"/>
          </a:p>
          <a:p>
            <a:r>
              <a:rPr lang="nl-BE" sz="1400" dirty="0"/>
              <a:t>13:45 – 15:15  Werk sessies deel 2 </a:t>
            </a:r>
            <a:br>
              <a:rPr lang="nl-BE" sz="1400" dirty="0"/>
            </a:br>
            <a:endParaRPr lang="nl-BE" sz="1400" dirty="0"/>
          </a:p>
          <a:p>
            <a:r>
              <a:rPr lang="nl-BE" sz="1400" dirty="0"/>
              <a:t>15:30 – 16:00  Gezamenlijke afronding van de dag  </a:t>
            </a:r>
            <a:br>
              <a:rPr lang="nl-BE" sz="1400" dirty="0"/>
            </a:br>
            <a:endParaRPr lang="nl-BE" sz="1400" dirty="0"/>
          </a:p>
          <a:p>
            <a:r>
              <a:rPr lang="nl-BE" sz="1400" dirty="0"/>
              <a:t>16:00 – 17:00  Afsluitende receptie en netwerkmoment </a:t>
            </a:r>
            <a:endParaRPr lang="en-US" sz="1400" dirty="0"/>
          </a:p>
        </p:txBody>
      </p:sp>
      <p:sp>
        <p:nvSpPr>
          <p:cNvPr id="8" name="Tekstvak 7">
            <a:extLst>
              <a:ext uri="{FF2B5EF4-FFF2-40B4-BE49-F238E27FC236}">
                <a16:creationId xmlns:a16="http://schemas.microsoft.com/office/drawing/2014/main" id="{BF41BF2C-12D8-4EE5-8311-C1E5A8E630A3}"/>
              </a:ext>
            </a:extLst>
          </p:cNvPr>
          <p:cNvSpPr txBox="1"/>
          <p:nvPr/>
        </p:nvSpPr>
        <p:spPr>
          <a:xfrm>
            <a:off x="3534508" y="5288340"/>
            <a:ext cx="4150359" cy="492443"/>
          </a:xfrm>
          <a:prstGeom prst="rect">
            <a:avLst/>
          </a:prstGeom>
          <a:noFill/>
        </p:spPr>
        <p:txBody>
          <a:bodyPr wrap="square">
            <a:spAutoFit/>
          </a:bodyPr>
          <a:lstStyle/>
          <a:p>
            <a:r>
              <a:rPr lang="nl-BE" sz="1400" b="1" i="1"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Leer, leer, leer. En verwondering zal je te beurt vallen.</a:t>
            </a:r>
          </a:p>
          <a:p>
            <a:r>
              <a:rPr lang="nl-BE" sz="1100" i="1" dirty="0">
                <a:solidFill>
                  <a:schemeClr val="accent1"/>
                </a:solidFill>
                <a:latin typeface="Calibri" panose="020F0502020204030204" pitchFamily="34" charset="0"/>
                <a:cs typeface="Arial" panose="020B0604020202020204" pitchFamily="34" charset="0"/>
              </a:rPr>
              <a:t>(Caroline Pauwels)</a:t>
            </a:r>
            <a:endParaRPr lang="en-US" sz="1100" i="1" dirty="0">
              <a:solidFill>
                <a:schemeClr val="accent1"/>
              </a:solidFill>
            </a:endParaRPr>
          </a:p>
        </p:txBody>
      </p:sp>
      <p:sp>
        <p:nvSpPr>
          <p:cNvPr id="2" name="Titel 1">
            <a:extLst>
              <a:ext uri="{FF2B5EF4-FFF2-40B4-BE49-F238E27FC236}">
                <a16:creationId xmlns:a16="http://schemas.microsoft.com/office/drawing/2014/main" id="{4ABED7AC-38FD-46C7-BF6C-4A3370465E18}"/>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nl-BE" dirty="0"/>
              <a:t>Programma</a:t>
            </a:r>
          </a:p>
        </p:txBody>
      </p:sp>
    </p:spTree>
    <p:extLst>
      <p:ext uri="{BB962C8B-B14F-4D97-AF65-F5344CB8AC3E}">
        <p14:creationId xmlns:p14="http://schemas.microsoft.com/office/powerpoint/2010/main" val="2678634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449DB49A-AEFD-4C1D-B4E2-146106BD2810}"/>
              </a:ext>
            </a:extLst>
          </p:cNvPr>
          <p:cNvSpPr txBox="1"/>
          <p:nvPr/>
        </p:nvSpPr>
        <p:spPr>
          <a:xfrm>
            <a:off x="1" y="0"/>
            <a:ext cx="3138854" cy="1661993"/>
          </a:xfrm>
          <a:prstGeom prst="rect">
            <a:avLst/>
          </a:prstGeom>
          <a:noFill/>
        </p:spPr>
        <p:txBody>
          <a:bodyPr wrap="square">
            <a:spAutoFit/>
          </a:bodyPr>
          <a:lstStyle/>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Welkom!</a:t>
            </a:r>
          </a:p>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Achtergrond: het brandend appartement</a:t>
            </a:r>
          </a:p>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Fascinaties</a:t>
            </a:r>
          </a:p>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Leerinzichten?</a:t>
            </a:r>
          </a:p>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Professionaliseringstraject</a:t>
            </a:r>
          </a:p>
          <a:p>
            <a:pPr marL="342900" indent="-342900">
              <a:buAutoNum type="arabicPeriod"/>
            </a:pPr>
            <a:r>
              <a:rPr lang="nl-BE" sz="1200" b="1" dirty="0" err="1">
                <a:solidFill>
                  <a:schemeClr val="bg1">
                    <a:lumMod val="85000"/>
                  </a:schemeClr>
                </a:solidFill>
                <a:latin typeface="Calibri" panose="020F0502020204030204" pitchFamily="34" charset="0"/>
                <a:cs typeface="Arial" panose="020B0604020202020204" pitchFamily="34" charset="0"/>
              </a:rPr>
              <a:t>Leerdag</a:t>
            </a:r>
            <a:r>
              <a:rPr lang="nl-BE" sz="1200" b="1" dirty="0">
                <a:solidFill>
                  <a:schemeClr val="bg1">
                    <a:lumMod val="85000"/>
                  </a:schemeClr>
                </a:solidFill>
                <a:latin typeface="Calibri" panose="020F0502020204030204" pitchFamily="34" charset="0"/>
                <a:cs typeface="Arial" panose="020B0604020202020204" pitchFamily="34" charset="0"/>
              </a:rPr>
              <a:t>: praktisch</a:t>
            </a:r>
          </a:p>
          <a:p>
            <a:pPr marL="342900" indent="-342900">
              <a:buAutoNum type="arabicPeriod"/>
            </a:pPr>
            <a:r>
              <a:rPr lang="nl-BE" b="1" dirty="0">
                <a:latin typeface="Calibri" panose="020F0502020204030204" pitchFamily="34" charset="0"/>
                <a:cs typeface="Arial" panose="020B0604020202020204" pitchFamily="34" charset="0"/>
              </a:rPr>
              <a:t>Leerinzichten!</a:t>
            </a:r>
          </a:p>
          <a:p>
            <a:pPr marL="342900" indent="-342900">
              <a:buAutoNum type="arabicPeriod"/>
            </a:pPr>
            <a:r>
              <a:rPr lang="en-US" sz="1200" b="1" dirty="0" err="1">
                <a:solidFill>
                  <a:schemeClr val="bg1">
                    <a:lumMod val="85000"/>
                  </a:schemeClr>
                </a:solidFill>
              </a:rPr>
              <a:t>Afsluiting</a:t>
            </a:r>
            <a:r>
              <a:rPr lang="en-US" sz="1200" b="1" dirty="0">
                <a:solidFill>
                  <a:schemeClr val="bg1">
                    <a:lumMod val="85000"/>
                  </a:schemeClr>
                </a:solidFill>
              </a:rPr>
              <a:t> + preview</a:t>
            </a:r>
          </a:p>
        </p:txBody>
      </p:sp>
      <p:sp>
        <p:nvSpPr>
          <p:cNvPr id="4" name="Tekstvak 3">
            <a:extLst>
              <a:ext uri="{FF2B5EF4-FFF2-40B4-BE49-F238E27FC236}">
                <a16:creationId xmlns:a16="http://schemas.microsoft.com/office/drawing/2014/main" id="{96C789BA-FD27-40EF-BA4F-AF6589C67612}"/>
              </a:ext>
            </a:extLst>
          </p:cNvPr>
          <p:cNvSpPr txBox="1"/>
          <p:nvPr/>
        </p:nvSpPr>
        <p:spPr>
          <a:xfrm>
            <a:off x="4416669" y="1298408"/>
            <a:ext cx="3358661" cy="369332"/>
          </a:xfrm>
          <a:prstGeom prst="rect">
            <a:avLst/>
          </a:prstGeom>
          <a:noFill/>
        </p:spPr>
        <p:txBody>
          <a:bodyPr wrap="square">
            <a:spAutoFit/>
          </a:bodyPr>
          <a:lstStyle/>
          <a:p>
            <a:pPr algn="ctr"/>
            <a:r>
              <a:rPr lang="en-US" b="1" dirty="0" err="1"/>
              <a:t>bespreek</a:t>
            </a:r>
            <a:r>
              <a:rPr lang="en-US" b="1" dirty="0"/>
              <a:t> met je </a:t>
            </a:r>
            <a:r>
              <a:rPr lang="en-US" b="1" dirty="0" err="1"/>
              <a:t>bu</a:t>
            </a:r>
            <a:r>
              <a:rPr lang="en-US" b="1" dirty="0"/>
              <a:t>(u)r(en):</a:t>
            </a:r>
          </a:p>
        </p:txBody>
      </p:sp>
      <p:pic>
        <p:nvPicPr>
          <p:cNvPr id="5" name="Afbeelding 4">
            <a:extLst>
              <a:ext uri="{FF2B5EF4-FFF2-40B4-BE49-F238E27FC236}">
                <a16:creationId xmlns:a16="http://schemas.microsoft.com/office/drawing/2014/main" id="{AAA35A69-9D19-4DB7-A73D-B6426FDDA76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18278" y="2437489"/>
            <a:ext cx="5328366" cy="2920237"/>
          </a:xfrm>
          <a:prstGeom prst="rect">
            <a:avLst/>
          </a:prstGeom>
        </p:spPr>
      </p:pic>
      <p:sp>
        <p:nvSpPr>
          <p:cNvPr id="6" name="Tekstballon: rechthoek met afgeronde hoeken 5" descr="leervragen">
            <a:extLst>
              <a:ext uri="{FF2B5EF4-FFF2-40B4-BE49-F238E27FC236}">
                <a16:creationId xmlns:a16="http://schemas.microsoft.com/office/drawing/2014/main" id="{ABC7CC82-0E12-4E8B-A6B0-5BB91CEC16E2}"/>
              </a:ext>
              <a:ext uri="{C183D7F6-B498-43B3-948B-1728B52AA6E4}">
                <adec:decorative xmlns:adec="http://schemas.microsoft.com/office/drawing/2017/decorative" val="0"/>
              </a:ext>
            </a:extLst>
          </p:cNvPr>
          <p:cNvSpPr/>
          <p:nvPr/>
        </p:nvSpPr>
        <p:spPr>
          <a:xfrm>
            <a:off x="6839607" y="1994662"/>
            <a:ext cx="1191364" cy="338553"/>
          </a:xfrm>
          <a:prstGeom prst="wedgeRoundRectCallout">
            <a:avLst>
              <a:gd name="adj1" fmla="val -28079"/>
              <a:gd name="adj2" fmla="val 91071"/>
              <a:gd name="adj3" fmla="val 16667"/>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Rechte verbindingslijn 6">
            <a:extLst>
              <a:ext uri="{FF2B5EF4-FFF2-40B4-BE49-F238E27FC236}">
                <a16:creationId xmlns:a16="http://schemas.microsoft.com/office/drawing/2014/main" id="{E64FB930-9D88-4136-B23E-DFE43B6ADA0F}"/>
              </a:ext>
              <a:ext uri="{C183D7F6-B498-43B3-948B-1728B52AA6E4}">
                <adec:decorative xmlns:adec="http://schemas.microsoft.com/office/drawing/2017/decorative" val="1"/>
              </a:ext>
            </a:extLst>
          </p:cNvPr>
          <p:cNvCxnSpPr>
            <a:cxnSpLocks/>
          </p:cNvCxnSpPr>
          <p:nvPr/>
        </p:nvCxnSpPr>
        <p:spPr>
          <a:xfrm>
            <a:off x="8915156" y="2333214"/>
            <a:ext cx="0" cy="2656453"/>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8" name="Tekstvak 7">
            <a:extLst>
              <a:ext uri="{FF2B5EF4-FFF2-40B4-BE49-F238E27FC236}">
                <a16:creationId xmlns:a16="http://schemas.microsoft.com/office/drawing/2014/main" id="{974DC5E2-1BDF-4602-9DF9-E45C9495847C}"/>
              </a:ext>
            </a:extLst>
          </p:cNvPr>
          <p:cNvSpPr txBox="1"/>
          <p:nvPr/>
        </p:nvSpPr>
        <p:spPr>
          <a:xfrm>
            <a:off x="6778155" y="1994661"/>
            <a:ext cx="1314267" cy="338554"/>
          </a:xfrm>
          <a:prstGeom prst="rect">
            <a:avLst/>
          </a:prstGeom>
          <a:noFill/>
        </p:spPr>
        <p:txBody>
          <a:bodyPr wrap="square">
            <a:spAutoFit/>
          </a:bodyPr>
          <a:lstStyle/>
          <a:p>
            <a:pPr algn="ctr"/>
            <a:r>
              <a:rPr lang="nl-BE" sz="1400" i="1" dirty="0">
                <a:latin typeface="Calibri" panose="020F0502020204030204" pitchFamily="34" charset="0"/>
                <a:cs typeface="Arial" panose="020B0604020202020204" pitchFamily="34" charset="0"/>
              </a:rPr>
              <a:t>leervragen</a:t>
            </a:r>
            <a:r>
              <a:rPr lang="nl-BE" sz="1600" i="1" dirty="0">
                <a:latin typeface="Calibri" panose="020F0502020204030204" pitchFamily="34" charset="0"/>
                <a:cs typeface="Arial" panose="020B0604020202020204" pitchFamily="34" charset="0"/>
              </a:rPr>
              <a:t>?</a:t>
            </a:r>
            <a:endParaRPr lang="en-US" sz="1600" i="1" dirty="0"/>
          </a:p>
        </p:txBody>
      </p:sp>
      <p:cxnSp>
        <p:nvCxnSpPr>
          <p:cNvPr id="9" name="Rechte verbindingslijn 8">
            <a:extLst>
              <a:ext uri="{FF2B5EF4-FFF2-40B4-BE49-F238E27FC236}">
                <a16:creationId xmlns:a16="http://schemas.microsoft.com/office/drawing/2014/main" id="{D250FD9F-0476-4B5E-A47C-1D57AFE96D23}"/>
              </a:ext>
              <a:ext uri="{C183D7F6-B498-43B3-948B-1728B52AA6E4}">
                <adec:decorative xmlns:adec="http://schemas.microsoft.com/office/drawing/2017/decorative" val="1"/>
              </a:ext>
            </a:extLst>
          </p:cNvPr>
          <p:cNvCxnSpPr>
            <a:cxnSpLocks/>
          </p:cNvCxnSpPr>
          <p:nvPr/>
        </p:nvCxnSpPr>
        <p:spPr>
          <a:xfrm>
            <a:off x="6433230" y="2816738"/>
            <a:ext cx="228602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Tekstvak 9">
            <a:extLst>
              <a:ext uri="{FF2B5EF4-FFF2-40B4-BE49-F238E27FC236}">
                <a16:creationId xmlns:a16="http://schemas.microsoft.com/office/drawing/2014/main" id="{069B0A6C-82AD-4C59-B61E-65A4F59D2498}"/>
              </a:ext>
            </a:extLst>
          </p:cNvPr>
          <p:cNvSpPr txBox="1"/>
          <p:nvPr/>
        </p:nvSpPr>
        <p:spPr>
          <a:xfrm>
            <a:off x="6364404" y="5096229"/>
            <a:ext cx="5110251" cy="430887"/>
          </a:xfrm>
          <a:prstGeom prst="rect">
            <a:avLst/>
          </a:prstGeom>
          <a:noFill/>
        </p:spPr>
        <p:txBody>
          <a:bodyPr wrap="square">
            <a:spAutoFit/>
          </a:bodyPr>
          <a:lstStyle/>
          <a:p>
            <a:pPr algn="ctr"/>
            <a:r>
              <a:rPr lang="nl-BE" sz="1100" dirty="0">
                <a:latin typeface="Calibri" panose="020F0502020204030204" pitchFamily="34" charset="0"/>
                <a:cs typeface="Arial" panose="020B0604020202020204" pitchFamily="34" charset="0"/>
              </a:rPr>
              <a:t>Een project van het Forum Ondernemend Hoger Onderwijs. Meer weten? </a:t>
            </a:r>
            <a:r>
              <a:rPr lang="nl-BE" sz="1100" dirty="0">
                <a:latin typeface="Calibri" panose="020F0502020204030204" pitchFamily="34" charset="0"/>
                <a:cs typeface="Arial" panose="020B0604020202020204" pitchFamily="34" charset="0"/>
                <a:hlinkClick r:id="rId3"/>
              </a:rPr>
              <a:t>www.vlaio.be/leerdag2022</a:t>
            </a:r>
            <a:r>
              <a:rPr lang="nl-BE" sz="1100" dirty="0">
                <a:latin typeface="Calibri" panose="020F0502020204030204" pitchFamily="34" charset="0"/>
                <a:cs typeface="Arial" panose="020B0604020202020204" pitchFamily="34" charset="0"/>
              </a:rPr>
              <a:t> / </a:t>
            </a:r>
            <a:r>
              <a:rPr lang="nl-BE" sz="1100" dirty="0">
                <a:latin typeface="Calibri" panose="020F0502020204030204" pitchFamily="34" charset="0"/>
                <a:cs typeface="Arial" panose="020B0604020202020204" pitchFamily="34" charset="0"/>
                <a:hlinkClick r:id="rId4"/>
              </a:rPr>
              <a:t>ondernemendonderwijs@vlaio.be</a:t>
            </a:r>
            <a:r>
              <a:rPr lang="nl-BE" sz="1100" dirty="0">
                <a:latin typeface="Calibri" panose="020F0502020204030204" pitchFamily="34" charset="0"/>
                <a:cs typeface="Arial" panose="020B0604020202020204" pitchFamily="34" charset="0"/>
              </a:rPr>
              <a:t>   </a:t>
            </a:r>
            <a:endParaRPr lang="en-US" sz="1100" dirty="0"/>
          </a:p>
        </p:txBody>
      </p:sp>
      <p:sp>
        <p:nvSpPr>
          <p:cNvPr id="11" name="Tekstballon: rechthoek met afgeronde hoeken 10" descr="leerinzichten">
            <a:extLst>
              <a:ext uri="{FF2B5EF4-FFF2-40B4-BE49-F238E27FC236}">
                <a16:creationId xmlns:a16="http://schemas.microsoft.com/office/drawing/2014/main" id="{AEB41C00-ACE6-44A1-AD7F-5AAF5B5E781E}"/>
              </a:ext>
            </a:extLst>
          </p:cNvPr>
          <p:cNvSpPr/>
          <p:nvPr/>
        </p:nvSpPr>
        <p:spPr>
          <a:xfrm flipH="1">
            <a:off x="9737892" y="1994661"/>
            <a:ext cx="1191364" cy="338553"/>
          </a:xfrm>
          <a:prstGeom prst="wedgeRoundRectCallout">
            <a:avLst>
              <a:gd name="adj1" fmla="val -28079"/>
              <a:gd name="adj2" fmla="val 91071"/>
              <a:gd name="adj3" fmla="val 16667"/>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leerinzichten</a:t>
            </a:r>
            <a:endParaRPr lang="en-US" dirty="0"/>
          </a:p>
        </p:txBody>
      </p:sp>
      <p:sp>
        <p:nvSpPr>
          <p:cNvPr id="12" name="Tekstvak 11">
            <a:extLst>
              <a:ext uri="{FF2B5EF4-FFF2-40B4-BE49-F238E27FC236}">
                <a16:creationId xmlns:a16="http://schemas.microsoft.com/office/drawing/2014/main" id="{B88FE133-0BAF-41DF-8E8A-B8154A0A6845}"/>
              </a:ext>
            </a:extLst>
          </p:cNvPr>
          <p:cNvSpPr txBox="1"/>
          <p:nvPr/>
        </p:nvSpPr>
        <p:spPr>
          <a:xfrm>
            <a:off x="9676438" y="1994660"/>
            <a:ext cx="1314267" cy="307777"/>
          </a:xfrm>
          <a:prstGeom prst="rect">
            <a:avLst/>
          </a:prstGeom>
          <a:noFill/>
        </p:spPr>
        <p:txBody>
          <a:bodyPr wrap="square">
            <a:spAutoFit/>
          </a:bodyPr>
          <a:lstStyle/>
          <a:p>
            <a:pPr algn="ctr"/>
            <a:r>
              <a:rPr lang="nl-BE" sz="1400" i="1" dirty="0">
                <a:solidFill>
                  <a:srgbClr val="FF0000"/>
                </a:solidFill>
                <a:latin typeface="Calibri" panose="020F0502020204030204" pitchFamily="34" charset="0"/>
                <a:cs typeface="Arial" panose="020B0604020202020204" pitchFamily="34" charset="0"/>
              </a:rPr>
              <a:t>leerinzichten!</a:t>
            </a:r>
            <a:endParaRPr lang="en-US" sz="1400" i="1" dirty="0">
              <a:solidFill>
                <a:srgbClr val="FF0000"/>
              </a:solidFill>
            </a:endParaRPr>
          </a:p>
        </p:txBody>
      </p:sp>
      <p:cxnSp>
        <p:nvCxnSpPr>
          <p:cNvPr id="13" name="Rechte verbindingslijn 12">
            <a:extLst>
              <a:ext uri="{FF2B5EF4-FFF2-40B4-BE49-F238E27FC236}">
                <a16:creationId xmlns:a16="http://schemas.microsoft.com/office/drawing/2014/main" id="{07F237B3-08D6-46E8-AEB0-D15C91D7505D}"/>
              </a:ext>
              <a:ext uri="{C183D7F6-B498-43B3-948B-1728B52AA6E4}">
                <adec:decorative xmlns:adec="http://schemas.microsoft.com/office/drawing/2017/decorative" val="1"/>
              </a:ext>
            </a:extLst>
          </p:cNvPr>
          <p:cNvCxnSpPr>
            <a:cxnSpLocks/>
          </p:cNvCxnSpPr>
          <p:nvPr/>
        </p:nvCxnSpPr>
        <p:spPr>
          <a:xfrm>
            <a:off x="6433230" y="3131371"/>
            <a:ext cx="228602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4785CEBE-65C5-4813-8AB4-507799FB7D21}"/>
              </a:ext>
              <a:ext uri="{C183D7F6-B498-43B3-948B-1728B52AA6E4}">
                <adec:decorative xmlns:adec="http://schemas.microsoft.com/office/drawing/2017/decorative" val="1"/>
              </a:ext>
            </a:extLst>
          </p:cNvPr>
          <p:cNvCxnSpPr>
            <a:cxnSpLocks/>
          </p:cNvCxnSpPr>
          <p:nvPr/>
        </p:nvCxnSpPr>
        <p:spPr>
          <a:xfrm>
            <a:off x="6433229" y="3460751"/>
            <a:ext cx="228602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99C52558-3F1E-4CDE-AF0A-CE509B294BA6}"/>
              </a:ext>
              <a:ext uri="{C183D7F6-B498-43B3-948B-1728B52AA6E4}">
                <adec:decorative xmlns:adec="http://schemas.microsoft.com/office/drawing/2017/decorative" val="1"/>
              </a:ext>
            </a:extLst>
          </p:cNvPr>
          <p:cNvCxnSpPr>
            <a:cxnSpLocks/>
          </p:cNvCxnSpPr>
          <p:nvPr/>
        </p:nvCxnSpPr>
        <p:spPr>
          <a:xfrm>
            <a:off x="6433229" y="3775384"/>
            <a:ext cx="228602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A7C8BB7A-92A6-45FD-8157-2AC79091D843}"/>
              </a:ext>
              <a:ext uri="{C183D7F6-B498-43B3-948B-1728B52AA6E4}">
                <adec:decorative xmlns:adec="http://schemas.microsoft.com/office/drawing/2017/decorative" val="1"/>
              </a:ext>
            </a:extLst>
          </p:cNvPr>
          <p:cNvCxnSpPr>
            <a:cxnSpLocks/>
          </p:cNvCxnSpPr>
          <p:nvPr/>
        </p:nvCxnSpPr>
        <p:spPr>
          <a:xfrm>
            <a:off x="6433229" y="4099848"/>
            <a:ext cx="228602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a16="http://schemas.microsoft.com/office/drawing/2014/main" id="{A470209E-9B53-4B0D-8B42-CFD2F7BE09B7}"/>
              </a:ext>
              <a:ext uri="{C183D7F6-B498-43B3-948B-1728B52AA6E4}">
                <adec:decorative xmlns:adec="http://schemas.microsoft.com/office/drawing/2017/decorative" val="1"/>
              </a:ext>
            </a:extLst>
          </p:cNvPr>
          <p:cNvCxnSpPr>
            <a:cxnSpLocks/>
          </p:cNvCxnSpPr>
          <p:nvPr/>
        </p:nvCxnSpPr>
        <p:spPr>
          <a:xfrm>
            <a:off x="6433228" y="4429228"/>
            <a:ext cx="228602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B5B7DB36-82B4-4754-9E0C-05DFCB284DCC}"/>
              </a:ext>
              <a:ext uri="{C183D7F6-B498-43B3-948B-1728B52AA6E4}">
                <adec:decorative xmlns:adec="http://schemas.microsoft.com/office/drawing/2017/decorative" val="1"/>
              </a:ext>
            </a:extLst>
          </p:cNvPr>
          <p:cNvCxnSpPr>
            <a:cxnSpLocks/>
          </p:cNvCxnSpPr>
          <p:nvPr/>
        </p:nvCxnSpPr>
        <p:spPr>
          <a:xfrm>
            <a:off x="6433228" y="4743861"/>
            <a:ext cx="228602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FF642A36-793C-422A-9790-915D31F0D970}"/>
              </a:ext>
              <a:ext uri="{C183D7F6-B498-43B3-948B-1728B52AA6E4}">
                <adec:decorative xmlns:adec="http://schemas.microsoft.com/office/drawing/2017/decorative" val="1"/>
              </a:ext>
            </a:extLst>
          </p:cNvPr>
          <p:cNvCxnSpPr>
            <a:cxnSpLocks/>
          </p:cNvCxnSpPr>
          <p:nvPr/>
        </p:nvCxnSpPr>
        <p:spPr>
          <a:xfrm>
            <a:off x="9107604" y="2816738"/>
            <a:ext cx="228602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24766468-A253-4E39-9939-8591336E8C30}"/>
              </a:ext>
              <a:ext uri="{C183D7F6-B498-43B3-948B-1728B52AA6E4}">
                <adec:decorative xmlns:adec="http://schemas.microsoft.com/office/drawing/2017/decorative" val="1"/>
              </a:ext>
            </a:extLst>
          </p:cNvPr>
          <p:cNvCxnSpPr>
            <a:cxnSpLocks/>
          </p:cNvCxnSpPr>
          <p:nvPr/>
        </p:nvCxnSpPr>
        <p:spPr>
          <a:xfrm>
            <a:off x="9107604" y="3131371"/>
            <a:ext cx="228602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1A928C4B-2D39-4C01-A3F1-4C9C910FBB1B}"/>
              </a:ext>
              <a:ext uri="{C183D7F6-B498-43B3-948B-1728B52AA6E4}">
                <adec:decorative xmlns:adec="http://schemas.microsoft.com/office/drawing/2017/decorative" val="1"/>
              </a:ext>
            </a:extLst>
          </p:cNvPr>
          <p:cNvCxnSpPr>
            <a:cxnSpLocks/>
          </p:cNvCxnSpPr>
          <p:nvPr/>
        </p:nvCxnSpPr>
        <p:spPr>
          <a:xfrm>
            <a:off x="9107603" y="3460751"/>
            <a:ext cx="228602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66DEFCC2-5BE4-48CE-A990-6A1676737C10}"/>
              </a:ext>
              <a:ext uri="{C183D7F6-B498-43B3-948B-1728B52AA6E4}">
                <adec:decorative xmlns:adec="http://schemas.microsoft.com/office/drawing/2017/decorative" val="1"/>
              </a:ext>
            </a:extLst>
          </p:cNvPr>
          <p:cNvCxnSpPr>
            <a:cxnSpLocks/>
          </p:cNvCxnSpPr>
          <p:nvPr/>
        </p:nvCxnSpPr>
        <p:spPr>
          <a:xfrm>
            <a:off x="9107603" y="3775384"/>
            <a:ext cx="228602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B22B938-C38A-4F74-9C25-2C80DD88B0FE}"/>
              </a:ext>
              <a:ext uri="{C183D7F6-B498-43B3-948B-1728B52AA6E4}">
                <adec:decorative xmlns:adec="http://schemas.microsoft.com/office/drawing/2017/decorative" val="1"/>
              </a:ext>
            </a:extLst>
          </p:cNvPr>
          <p:cNvCxnSpPr>
            <a:cxnSpLocks/>
          </p:cNvCxnSpPr>
          <p:nvPr/>
        </p:nvCxnSpPr>
        <p:spPr>
          <a:xfrm>
            <a:off x="9107603" y="4099848"/>
            <a:ext cx="228602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0FEE2BBC-4D0D-4169-9993-0DE08D298F78}"/>
              </a:ext>
              <a:ext uri="{C183D7F6-B498-43B3-948B-1728B52AA6E4}">
                <adec:decorative xmlns:adec="http://schemas.microsoft.com/office/drawing/2017/decorative" val="1"/>
              </a:ext>
            </a:extLst>
          </p:cNvPr>
          <p:cNvCxnSpPr>
            <a:cxnSpLocks/>
          </p:cNvCxnSpPr>
          <p:nvPr/>
        </p:nvCxnSpPr>
        <p:spPr>
          <a:xfrm>
            <a:off x="9107602" y="4429228"/>
            <a:ext cx="228602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4530AE31-26EC-4547-9C01-D666C4CDFA40}"/>
              </a:ext>
              <a:ext uri="{C183D7F6-B498-43B3-948B-1728B52AA6E4}">
                <adec:decorative xmlns:adec="http://schemas.microsoft.com/office/drawing/2017/decorative" val="1"/>
              </a:ext>
            </a:extLst>
          </p:cNvPr>
          <p:cNvCxnSpPr>
            <a:cxnSpLocks/>
          </p:cNvCxnSpPr>
          <p:nvPr/>
        </p:nvCxnSpPr>
        <p:spPr>
          <a:xfrm>
            <a:off x="9107602" y="4743861"/>
            <a:ext cx="228602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Tekstvak 25">
            <a:extLst>
              <a:ext uri="{FF2B5EF4-FFF2-40B4-BE49-F238E27FC236}">
                <a16:creationId xmlns:a16="http://schemas.microsoft.com/office/drawing/2014/main" id="{3B978D8F-2F76-436E-9F59-CBC423B2FF5E}"/>
              </a:ext>
            </a:extLst>
          </p:cNvPr>
          <p:cNvSpPr txBox="1"/>
          <p:nvPr/>
        </p:nvSpPr>
        <p:spPr>
          <a:xfrm>
            <a:off x="9981423" y="6596390"/>
            <a:ext cx="2210577" cy="261610"/>
          </a:xfrm>
          <a:prstGeom prst="rect">
            <a:avLst/>
          </a:prstGeom>
          <a:noFill/>
        </p:spPr>
        <p:txBody>
          <a:bodyPr wrap="square">
            <a:spAutoFit/>
          </a:bodyPr>
          <a:lstStyle/>
          <a:p>
            <a:pPr algn="r"/>
            <a:r>
              <a:rPr lang="nl-BE" sz="1100" dirty="0">
                <a:effectLst/>
                <a:latin typeface="Calibri" panose="020F0502020204030204" pitchFamily="34" charset="0"/>
                <a:ea typeface="Calibri" panose="020F0502020204030204" pitchFamily="34" charset="0"/>
                <a:cs typeface="Arial" panose="020B0604020202020204" pitchFamily="34" charset="0"/>
              </a:rPr>
              <a:t>SOHO leerdag</a:t>
            </a:r>
            <a:r>
              <a:rPr lang="nl-BE" sz="1100" dirty="0">
                <a:latin typeface="Calibri" panose="020F0502020204030204" pitchFamily="34" charset="0"/>
                <a:ea typeface="Calibri" panose="020F0502020204030204" pitchFamily="34" charset="0"/>
                <a:cs typeface="Arial" panose="020B0604020202020204" pitchFamily="34" charset="0"/>
              </a:rPr>
              <a:t>_</a:t>
            </a:r>
            <a:r>
              <a:rPr lang="nl-BE" sz="1100" dirty="0">
                <a:effectLst/>
                <a:latin typeface="Calibri" panose="020F0502020204030204" pitchFamily="34" charset="0"/>
                <a:ea typeface="Calibri" panose="020F0502020204030204" pitchFamily="34" charset="0"/>
                <a:cs typeface="Arial" panose="020B0604020202020204" pitchFamily="34" charset="0"/>
              </a:rPr>
              <a:t>Lamot_29/04/2022</a:t>
            </a:r>
            <a:endParaRPr lang="en-US" sz="1100" dirty="0"/>
          </a:p>
        </p:txBody>
      </p:sp>
      <p:sp>
        <p:nvSpPr>
          <p:cNvPr id="2" name="Titel 1">
            <a:extLst>
              <a:ext uri="{FF2B5EF4-FFF2-40B4-BE49-F238E27FC236}">
                <a16:creationId xmlns:a16="http://schemas.microsoft.com/office/drawing/2014/main" id="{469CBCD4-4D4D-492B-B58F-A7D1C9ACBE25}"/>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nl-BE" dirty="0"/>
              <a:t>Leerinzichten</a:t>
            </a:r>
          </a:p>
        </p:txBody>
      </p:sp>
    </p:spTree>
    <p:extLst>
      <p:ext uri="{BB962C8B-B14F-4D97-AF65-F5344CB8AC3E}">
        <p14:creationId xmlns:p14="http://schemas.microsoft.com/office/powerpoint/2010/main" val="1139150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7522D0D-7F50-49A3-A535-EFD4FD35E903}"/>
              </a:ext>
            </a:extLst>
          </p:cNvPr>
          <p:cNvSpPr txBox="1"/>
          <p:nvPr/>
        </p:nvSpPr>
        <p:spPr>
          <a:xfrm>
            <a:off x="1" y="0"/>
            <a:ext cx="3138854" cy="1692771"/>
          </a:xfrm>
          <a:prstGeom prst="rect">
            <a:avLst/>
          </a:prstGeom>
          <a:noFill/>
        </p:spPr>
        <p:txBody>
          <a:bodyPr wrap="square">
            <a:spAutoFit/>
          </a:bodyPr>
          <a:lstStyle/>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Welkom!</a:t>
            </a:r>
          </a:p>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Achtergrond: het brandend appartement</a:t>
            </a:r>
          </a:p>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Fascinaties</a:t>
            </a:r>
          </a:p>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Leerinzichten?</a:t>
            </a:r>
          </a:p>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Professionaliseringstraject</a:t>
            </a:r>
          </a:p>
          <a:p>
            <a:pPr marL="342900" indent="-342900">
              <a:buAutoNum type="arabicPeriod"/>
            </a:pPr>
            <a:r>
              <a:rPr lang="nl-BE" sz="1200" b="1" dirty="0" err="1">
                <a:solidFill>
                  <a:schemeClr val="bg1">
                    <a:lumMod val="85000"/>
                  </a:schemeClr>
                </a:solidFill>
                <a:latin typeface="Calibri" panose="020F0502020204030204" pitchFamily="34" charset="0"/>
                <a:cs typeface="Arial" panose="020B0604020202020204" pitchFamily="34" charset="0"/>
              </a:rPr>
              <a:t>Leerdag</a:t>
            </a:r>
            <a:r>
              <a:rPr lang="nl-BE" sz="1200" b="1" dirty="0">
                <a:solidFill>
                  <a:schemeClr val="bg1">
                    <a:lumMod val="85000"/>
                  </a:schemeClr>
                </a:solidFill>
                <a:latin typeface="Calibri" panose="020F0502020204030204" pitchFamily="34" charset="0"/>
                <a:cs typeface="Arial" panose="020B0604020202020204" pitchFamily="34" charset="0"/>
              </a:rPr>
              <a:t>: praktisch</a:t>
            </a:r>
          </a:p>
          <a:p>
            <a:pPr marL="342900" indent="-342900">
              <a:buAutoNum type="arabicPeriod"/>
            </a:pPr>
            <a:r>
              <a:rPr lang="nl-BE" b="1" dirty="0">
                <a:latin typeface="Calibri" panose="020F0502020204030204" pitchFamily="34" charset="0"/>
                <a:cs typeface="Arial" panose="020B0604020202020204" pitchFamily="34" charset="0"/>
              </a:rPr>
              <a:t>Leerinzichten!</a:t>
            </a:r>
          </a:p>
          <a:p>
            <a:pPr marL="342900" indent="-342900">
              <a:buAutoNum type="arabicPeriod"/>
            </a:pPr>
            <a:r>
              <a:rPr lang="en-US" sz="1200" b="1" dirty="0" err="1">
                <a:solidFill>
                  <a:schemeClr val="bg1">
                    <a:lumMod val="85000"/>
                  </a:schemeClr>
                </a:solidFill>
              </a:rPr>
              <a:t>Afsluiting</a:t>
            </a:r>
            <a:r>
              <a:rPr lang="en-US" sz="1200" b="1" dirty="0">
                <a:solidFill>
                  <a:schemeClr val="bg1">
                    <a:lumMod val="85000"/>
                  </a:schemeClr>
                </a:solidFill>
              </a:rPr>
              <a:t> + preview</a:t>
            </a:r>
          </a:p>
        </p:txBody>
      </p:sp>
      <p:sp>
        <p:nvSpPr>
          <p:cNvPr id="5" name="Tekstvak 4">
            <a:extLst>
              <a:ext uri="{FF2B5EF4-FFF2-40B4-BE49-F238E27FC236}">
                <a16:creationId xmlns:a16="http://schemas.microsoft.com/office/drawing/2014/main" id="{C995010B-7596-47D1-AFA8-C99DC6A3FC18}"/>
              </a:ext>
            </a:extLst>
          </p:cNvPr>
          <p:cNvSpPr txBox="1"/>
          <p:nvPr/>
        </p:nvSpPr>
        <p:spPr>
          <a:xfrm>
            <a:off x="9981423" y="6596390"/>
            <a:ext cx="2210577" cy="261610"/>
          </a:xfrm>
          <a:prstGeom prst="rect">
            <a:avLst/>
          </a:prstGeom>
          <a:noFill/>
        </p:spPr>
        <p:txBody>
          <a:bodyPr wrap="square">
            <a:spAutoFit/>
          </a:bodyPr>
          <a:lstStyle/>
          <a:p>
            <a:pPr algn="r"/>
            <a:r>
              <a:rPr lang="nl-BE" sz="1100" dirty="0">
                <a:effectLst/>
                <a:latin typeface="Calibri" panose="020F0502020204030204" pitchFamily="34" charset="0"/>
                <a:ea typeface="Calibri" panose="020F0502020204030204" pitchFamily="34" charset="0"/>
                <a:cs typeface="Arial" panose="020B0604020202020204" pitchFamily="34" charset="0"/>
              </a:rPr>
              <a:t>SOHO leerdag</a:t>
            </a:r>
            <a:r>
              <a:rPr lang="nl-BE" sz="1100" dirty="0">
                <a:latin typeface="Calibri" panose="020F0502020204030204" pitchFamily="34" charset="0"/>
                <a:ea typeface="Calibri" panose="020F0502020204030204" pitchFamily="34" charset="0"/>
                <a:cs typeface="Arial" panose="020B0604020202020204" pitchFamily="34" charset="0"/>
              </a:rPr>
              <a:t>_</a:t>
            </a:r>
            <a:r>
              <a:rPr lang="nl-BE" sz="1100" dirty="0">
                <a:effectLst/>
                <a:latin typeface="Calibri" panose="020F0502020204030204" pitchFamily="34" charset="0"/>
                <a:ea typeface="Calibri" panose="020F0502020204030204" pitchFamily="34" charset="0"/>
                <a:cs typeface="Arial" panose="020B0604020202020204" pitchFamily="34" charset="0"/>
              </a:rPr>
              <a:t>Lamot_29/04/2022</a:t>
            </a:r>
            <a:endParaRPr lang="en-US" sz="1100" dirty="0"/>
          </a:p>
        </p:txBody>
      </p:sp>
      <p:sp>
        <p:nvSpPr>
          <p:cNvPr id="6" name="Tekstvak 5">
            <a:extLst>
              <a:ext uri="{FF2B5EF4-FFF2-40B4-BE49-F238E27FC236}">
                <a16:creationId xmlns:a16="http://schemas.microsoft.com/office/drawing/2014/main" id="{02B774AE-B420-4DE9-4BD4-A4D428F4E21E}"/>
              </a:ext>
            </a:extLst>
          </p:cNvPr>
          <p:cNvSpPr txBox="1"/>
          <p:nvPr/>
        </p:nvSpPr>
        <p:spPr>
          <a:xfrm>
            <a:off x="269631" y="1818599"/>
            <a:ext cx="11922369" cy="4207306"/>
          </a:xfrm>
          <a:prstGeom prst="rect">
            <a:avLst/>
          </a:prstGeom>
          <a:noFill/>
        </p:spPr>
        <p:txBody>
          <a:bodyPr wrap="square">
            <a:spAutoFit/>
          </a:bodyPr>
          <a:lstStyle/>
          <a:p>
            <a:pPr marL="342900" lvl="0" indent="-342900">
              <a:lnSpc>
                <a:spcPct val="107000"/>
              </a:lnSpc>
              <a:spcAft>
                <a:spcPts val="800"/>
              </a:spcAft>
              <a:buFont typeface="Calibri" panose="020F0502020204030204" pitchFamily="34" charset="0"/>
              <a:buChar char="-"/>
            </a:pPr>
            <a:r>
              <a:rPr lang="nl-BE" sz="1400" dirty="0"/>
              <a:t>evalueren doen we om leereffect te meten en leereffect te </a:t>
            </a:r>
            <a:r>
              <a:rPr lang="nl-BE" sz="1400" dirty="0">
                <a:highlight>
                  <a:srgbClr val="FFFF00"/>
                </a:highlight>
              </a:rPr>
              <a:t>creëren</a:t>
            </a:r>
            <a:r>
              <a:rPr lang="nl-BE" sz="1400" dirty="0"/>
              <a:t>: evalueren helpt ons beter begeleiden</a:t>
            </a:r>
          </a:p>
          <a:p>
            <a:pPr marL="342900" lvl="0" indent="-342900">
              <a:lnSpc>
                <a:spcPct val="107000"/>
              </a:lnSpc>
              <a:spcAft>
                <a:spcPts val="800"/>
              </a:spcAft>
              <a:buFont typeface="Calibri" panose="020F0502020204030204" pitchFamily="34" charset="0"/>
              <a:buChar char="-"/>
            </a:pPr>
            <a:r>
              <a:rPr lang="nl-BE" sz="1400" dirty="0"/>
              <a:t>data gestuurde evaluatie &gt; biedt lange termijn meetbaarheid betreffende </a:t>
            </a:r>
            <a:r>
              <a:rPr lang="nl-BE" sz="1400" dirty="0">
                <a:highlight>
                  <a:srgbClr val="FFFF00"/>
                </a:highlight>
              </a:rPr>
              <a:t>evoluerende</a:t>
            </a:r>
            <a:r>
              <a:rPr lang="nl-BE" sz="1400" dirty="0"/>
              <a:t> competenties</a:t>
            </a:r>
          </a:p>
          <a:p>
            <a:pPr marL="342900" lvl="0" indent="-342900">
              <a:lnSpc>
                <a:spcPct val="107000"/>
              </a:lnSpc>
              <a:spcAft>
                <a:spcPts val="800"/>
              </a:spcAft>
              <a:buFont typeface="Calibri" panose="020F0502020204030204" pitchFamily="34" charset="0"/>
              <a:buChar char="-"/>
            </a:pPr>
            <a:r>
              <a:rPr lang="nl-BE" sz="1400" dirty="0"/>
              <a:t>docent/leeraanbieder als </a:t>
            </a:r>
            <a:r>
              <a:rPr lang="nl-BE" sz="1400" dirty="0">
                <a:highlight>
                  <a:srgbClr val="FFFF00"/>
                </a:highlight>
              </a:rPr>
              <a:t>architect</a:t>
            </a:r>
            <a:r>
              <a:rPr lang="nl-BE" sz="1400" dirty="0"/>
              <a:t>: verbinden van onderwijsondersteuners (</a:t>
            </a:r>
            <a:r>
              <a:rPr lang="nl-BE" sz="1400" dirty="0" err="1"/>
              <a:t>educational</a:t>
            </a:r>
            <a:r>
              <a:rPr lang="nl-BE" sz="1400" dirty="0"/>
              <a:t> designers) en docent/architecten in discipline overschrijdend ondernemend onderwijs</a:t>
            </a:r>
          </a:p>
          <a:p>
            <a:pPr marL="342900" lvl="0" indent="-342900">
              <a:lnSpc>
                <a:spcPct val="107000"/>
              </a:lnSpc>
              <a:spcAft>
                <a:spcPts val="800"/>
              </a:spcAft>
              <a:buFont typeface="Calibri" panose="020F0502020204030204" pitchFamily="34" charset="0"/>
              <a:buChar char="-"/>
            </a:pPr>
            <a:r>
              <a:rPr lang="nl-BE" sz="1400" dirty="0">
                <a:highlight>
                  <a:srgbClr val="FFFF00"/>
                </a:highlight>
              </a:rPr>
              <a:t>samenwerken</a:t>
            </a:r>
            <a:r>
              <a:rPr lang="nl-BE" sz="1400" dirty="0"/>
              <a:t>: het zit in ons </a:t>
            </a:r>
            <a:r>
              <a:rPr lang="nl-BE" sz="1400" dirty="0" err="1">
                <a:highlight>
                  <a:srgbClr val="FFFF00"/>
                </a:highlight>
              </a:rPr>
              <a:t>dna</a:t>
            </a:r>
            <a:r>
              <a:rPr lang="nl-BE" sz="1400" dirty="0"/>
              <a:t> / ondernemend samenwerken vanuit Forum (bv. evaluatie)</a:t>
            </a:r>
          </a:p>
          <a:p>
            <a:pPr marL="342900" lvl="0" indent="-342900">
              <a:lnSpc>
                <a:spcPct val="107000"/>
              </a:lnSpc>
              <a:spcAft>
                <a:spcPts val="800"/>
              </a:spcAft>
              <a:buFont typeface="Calibri" panose="020F0502020204030204" pitchFamily="34" charset="0"/>
              <a:buChar char="-"/>
            </a:pPr>
            <a:r>
              <a:rPr lang="en-US" sz="1400" dirty="0" err="1"/>
              <a:t>Leren</a:t>
            </a:r>
            <a:r>
              <a:rPr lang="en-US" sz="1400" dirty="0"/>
              <a:t>, </a:t>
            </a:r>
            <a:r>
              <a:rPr lang="en-US" sz="1400" dirty="0" err="1"/>
              <a:t>engageren</a:t>
            </a:r>
            <a:r>
              <a:rPr lang="en-US" sz="1400" dirty="0"/>
              <a:t> en </a:t>
            </a:r>
            <a:r>
              <a:rPr lang="en-US" sz="1400" dirty="0" err="1">
                <a:highlight>
                  <a:srgbClr val="FFFF00"/>
                </a:highlight>
              </a:rPr>
              <a:t>reflecteren</a:t>
            </a:r>
            <a:endParaRPr lang="en-US" sz="1400" dirty="0">
              <a:highlight>
                <a:srgbClr val="FFFF00"/>
              </a:highlight>
            </a:endParaRPr>
          </a:p>
          <a:p>
            <a:pPr marL="342900" lvl="0" indent="-342900">
              <a:lnSpc>
                <a:spcPct val="107000"/>
              </a:lnSpc>
              <a:spcAft>
                <a:spcPts val="800"/>
              </a:spcAft>
              <a:buFont typeface="Calibri" panose="020F0502020204030204" pitchFamily="34" charset="0"/>
              <a:buChar char="-"/>
            </a:pPr>
            <a:r>
              <a:rPr lang="en-US" sz="1400" dirty="0" err="1">
                <a:highlight>
                  <a:srgbClr val="FFFF00"/>
                </a:highlight>
              </a:rPr>
              <a:t>Leren</a:t>
            </a:r>
            <a:r>
              <a:rPr lang="en-US" sz="1400" dirty="0">
                <a:highlight>
                  <a:srgbClr val="FFFF00"/>
                </a:highlight>
              </a:rPr>
              <a:t> </a:t>
            </a:r>
            <a:r>
              <a:rPr lang="en-US" sz="1400" i="1" dirty="0" err="1">
                <a:highlight>
                  <a:srgbClr val="FFFF00"/>
                </a:highlight>
              </a:rPr>
              <a:t>leren</a:t>
            </a:r>
            <a:r>
              <a:rPr lang="en-US" sz="1400" dirty="0">
                <a:highlight>
                  <a:srgbClr val="FFFF00"/>
                </a:highlight>
              </a:rPr>
              <a:t> </a:t>
            </a:r>
            <a:r>
              <a:rPr lang="en-US" sz="1400" dirty="0"/>
              <a:t>(over </a:t>
            </a:r>
            <a:r>
              <a:rPr lang="en-US" sz="1400" dirty="0" err="1"/>
              <a:t>veel</a:t>
            </a:r>
            <a:r>
              <a:rPr lang="en-US" sz="1400" dirty="0"/>
              <a:t>, </a:t>
            </a:r>
            <a:r>
              <a:rPr lang="en-US" sz="1400" dirty="0" err="1"/>
              <a:t>waaronder</a:t>
            </a:r>
            <a:r>
              <a:rPr lang="en-US" sz="1400" dirty="0"/>
              <a:t> </a:t>
            </a:r>
            <a:r>
              <a:rPr lang="en-US" sz="1400" dirty="0" err="1"/>
              <a:t>zichzelf</a:t>
            </a:r>
            <a:r>
              <a:rPr lang="en-US" sz="1400" dirty="0"/>
              <a:t>)</a:t>
            </a:r>
          </a:p>
          <a:p>
            <a:pPr marL="342900" lvl="0" indent="-342900">
              <a:lnSpc>
                <a:spcPct val="107000"/>
              </a:lnSpc>
              <a:spcAft>
                <a:spcPts val="800"/>
              </a:spcAft>
              <a:buFont typeface="Calibri" panose="020F0502020204030204" pitchFamily="34" charset="0"/>
              <a:buChar char="-"/>
            </a:pPr>
            <a:r>
              <a:rPr lang="en-US" sz="1400" dirty="0" err="1">
                <a:highlight>
                  <a:srgbClr val="FFFF00"/>
                </a:highlight>
              </a:rPr>
              <a:t>hoeveelheid</a:t>
            </a:r>
            <a:r>
              <a:rPr lang="en-US" sz="1400" dirty="0">
                <a:highlight>
                  <a:srgbClr val="FFFF00"/>
                </a:highlight>
              </a:rPr>
              <a:t> contact met </a:t>
            </a:r>
            <a:r>
              <a:rPr lang="en-US" sz="1400" dirty="0" err="1">
                <a:highlight>
                  <a:srgbClr val="FFFF00"/>
                </a:highlight>
              </a:rPr>
              <a:t>docenten</a:t>
            </a:r>
            <a:r>
              <a:rPr lang="en-US" sz="1400" dirty="0">
                <a:highlight>
                  <a:srgbClr val="FFFF00"/>
                </a:highlight>
              </a:rPr>
              <a:t> </a:t>
            </a:r>
            <a:r>
              <a:rPr lang="en-US" sz="1400" dirty="0" err="1">
                <a:highlight>
                  <a:srgbClr val="FFFF00"/>
                </a:highlight>
              </a:rPr>
              <a:t>buiten</a:t>
            </a:r>
            <a:r>
              <a:rPr lang="en-US" sz="1400" dirty="0">
                <a:highlight>
                  <a:srgbClr val="FFFF00"/>
                </a:highlight>
              </a:rPr>
              <a:t> de les &gt; parameter voor </a:t>
            </a:r>
            <a:r>
              <a:rPr lang="en-US" sz="1400" dirty="0" err="1">
                <a:highlight>
                  <a:srgbClr val="FFFF00"/>
                </a:highlight>
              </a:rPr>
              <a:t>professioneel</a:t>
            </a:r>
            <a:r>
              <a:rPr lang="en-US" sz="1400" dirty="0">
                <a:highlight>
                  <a:srgbClr val="FFFF00"/>
                </a:highlight>
              </a:rPr>
              <a:t> success (we </a:t>
            </a:r>
            <a:r>
              <a:rPr lang="en-US" sz="1400" dirty="0" err="1">
                <a:highlight>
                  <a:srgbClr val="FFFF00"/>
                </a:highlight>
              </a:rPr>
              <a:t>moeten</a:t>
            </a:r>
            <a:r>
              <a:rPr lang="en-US" sz="1400" dirty="0">
                <a:highlight>
                  <a:srgbClr val="FFFF00"/>
                </a:highlight>
              </a:rPr>
              <a:t> </a:t>
            </a:r>
            <a:r>
              <a:rPr lang="en-US" sz="1400" dirty="0" err="1">
                <a:highlight>
                  <a:srgbClr val="FFFF00"/>
                </a:highlight>
              </a:rPr>
              <a:t>meer</a:t>
            </a:r>
            <a:r>
              <a:rPr lang="en-US" sz="1400" dirty="0">
                <a:highlight>
                  <a:srgbClr val="FFFF00"/>
                </a:highlight>
              </a:rPr>
              <a:t> op café met </a:t>
            </a:r>
            <a:r>
              <a:rPr lang="en-US" sz="1400" dirty="0" err="1">
                <a:highlight>
                  <a:srgbClr val="FFFF00"/>
                </a:highlight>
              </a:rPr>
              <a:t>onze</a:t>
            </a:r>
            <a:r>
              <a:rPr lang="en-US" sz="1400" dirty="0">
                <a:highlight>
                  <a:srgbClr val="FFFF00"/>
                </a:highlight>
              </a:rPr>
              <a:t> </a:t>
            </a:r>
            <a:r>
              <a:rPr lang="en-US" sz="1400" dirty="0" err="1">
                <a:highlight>
                  <a:srgbClr val="FFFF00"/>
                </a:highlight>
              </a:rPr>
              <a:t>studenten</a:t>
            </a:r>
            <a:r>
              <a:rPr lang="en-US" sz="1400" dirty="0">
                <a:highlight>
                  <a:srgbClr val="FFFF00"/>
                </a:highlight>
              </a:rPr>
              <a:t>)</a:t>
            </a:r>
          </a:p>
          <a:p>
            <a:pPr lvl="0">
              <a:lnSpc>
                <a:spcPct val="107000"/>
              </a:lnSpc>
              <a:spcAft>
                <a:spcPts val="800"/>
              </a:spcAft>
            </a:pPr>
            <a:r>
              <a:rPr lang="nl-BE" sz="1400" dirty="0"/>
              <a:t>Uit het onderzoek: meest genoteerde betekenisgevers voor studenten m.b.t. discipline overschrijdend leren:</a:t>
            </a:r>
          </a:p>
          <a:p>
            <a:pPr marL="342900" lvl="0" indent="-342900">
              <a:lnSpc>
                <a:spcPct val="107000"/>
              </a:lnSpc>
              <a:spcAft>
                <a:spcPts val="800"/>
              </a:spcAft>
              <a:buFont typeface="Calibri" panose="020F0502020204030204" pitchFamily="34" charset="0"/>
              <a:buChar char="-"/>
            </a:pPr>
            <a:r>
              <a:rPr lang="nl-BE" sz="1400" dirty="0">
                <a:highlight>
                  <a:srgbClr val="FFFF00"/>
                </a:highlight>
              </a:rPr>
              <a:t>verwondering</a:t>
            </a:r>
            <a:r>
              <a:rPr lang="nl-BE" sz="1400" dirty="0"/>
              <a:t> </a:t>
            </a:r>
            <a:r>
              <a:rPr lang="en-US" sz="1400" dirty="0"/>
              <a:t>(</a:t>
            </a:r>
            <a:r>
              <a:rPr lang="nl-BE" sz="1400" dirty="0"/>
              <a:t>ik wist niet dat … ) &gt; nieuwsgierigheid (kan je het leren, of moeten we het </a:t>
            </a:r>
            <a:r>
              <a:rPr lang="nl-BE" sz="1400" i="1" dirty="0"/>
              <a:t>afgeleerde</a:t>
            </a:r>
            <a:r>
              <a:rPr lang="nl-BE" sz="1400" dirty="0"/>
              <a:t> terug aanleren?)</a:t>
            </a:r>
            <a:endParaRPr lang="en-US" sz="1400" dirty="0"/>
          </a:p>
          <a:p>
            <a:pPr marL="342900" lvl="0" indent="-342900">
              <a:lnSpc>
                <a:spcPct val="107000"/>
              </a:lnSpc>
              <a:spcAft>
                <a:spcPts val="800"/>
              </a:spcAft>
              <a:buFont typeface="Calibri" panose="020F0502020204030204" pitchFamily="34" charset="0"/>
              <a:buChar char="-"/>
            </a:pPr>
            <a:r>
              <a:rPr lang="nl-BE" sz="1400" dirty="0"/>
              <a:t>behoefte om dingen te </a:t>
            </a:r>
            <a:r>
              <a:rPr lang="nl-BE" sz="1400" dirty="0">
                <a:highlight>
                  <a:srgbClr val="FFFF00"/>
                </a:highlight>
              </a:rPr>
              <a:t>begrijpen</a:t>
            </a:r>
            <a:endParaRPr lang="en-US" sz="1400" dirty="0">
              <a:highlight>
                <a:srgbClr val="FFFF00"/>
              </a:highlight>
            </a:endParaRPr>
          </a:p>
          <a:p>
            <a:pPr marL="342900" lvl="0" indent="-342900">
              <a:lnSpc>
                <a:spcPct val="107000"/>
              </a:lnSpc>
              <a:spcAft>
                <a:spcPts val="800"/>
              </a:spcAft>
              <a:buFont typeface="Calibri" panose="020F0502020204030204" pitchFamily="34" charset="0"/>
              <a:buChar char="-"/>
            </a:pPr>
            <a:r>
              <a:rPr lang="nl-BE" sz="1400" dirty="0"/>
              <a:t>de drang om te dingen te </a:t>
            </a:r>
            <a:r>
              <a:rPr lang="nl-BE" sz="1400" dirty="0">
                <a:highlight>
                  <a:srgbClr val="FFFF00"/>
                </a:highlight>
              </a:rPr>
              <a:t>creëren</a:t>
            </a:r>
            <a:endParaRPr lang="en-US" sz="1400" dirty="0">
              <a:highlight>
                <a:srgbClr val="FFFF00"/>
              </a:highlight>
            </a:endParaRPr>
          </a:p>
          <a:p>
            <a:pPr marL="342900" lvl="0" indent="-342900">
              <a:lnSpc>
                <a:spcPct val="107000"/>
              </a:lnSpc>
              <a:spcAft>
                <a:spcPts val="800"/>
              </a:spcAft>
              <a:buFont typeface="Calibri" panose="020F0502020204030204" pitchFamily="34" charset="0"/>
              <a:buChar char="-"/>
            </a:pPr>
            <a:r>
              <a:rPr lang="nl-BE" sz="1400" dirty="0">
                <a:highlight>
                  <a:srgbClr val="FFFF00"/>
                </a:highlight>
              </a:rPr>
              <a:t>impact</a:t>
            </a:r>
            <a:r>
              <a:rPr lang="nl-BE" sz="1400" dirty="0"/>
              <a:t> creëren</a:t>
            </a:r>
            <a:r>
              <a:rPr lang="en-US" sz="1400" dirty="0"/>
              <a:t>, </a:t>
            </a:r>
            <a:r>
              <a:rPr lang="en-US" sz="1400" dirty="0" err="1"/>
              <a:t>iets</a:t>
            </a:r>
            <a:r>
              <a:rPr lang="en-US" sz="1400" dirty="0"/>
              <a:t> </a:t>
            </a:r>
            <a:r>
              <a:rPr lang="en-US" sz="1400" dirty="0" err="1"/>
              <a:t>doen</a:t>
            </a:r>
            <a:r>
              <a:rPr lang="en-US" sz="1400" dirty="0"/>
              <a:t> </a:t>
            </a:r>
            <a:r>
              <a:rPr lang="en-US" sz="1400" dirty="0" err="1"/>
              <a:t>dat</a:t>
            </a:r>
            <a:r>
              <a:rPr lang="en-US" sz="1400" dirty="0"/>
              <a:t> </a:t>
            </a:r>
            <a:r>
              <a:rPr lang="en-US" sz="1400" dirty="0" err="1"/>
              <a:t>ertoe</a:t>
            </a:r>
            <a:r>
              <a:rPr lang="en-US" sz="1400" dirty="0"/>
              <a:t> </a:t>
            </a:r>
            <a:r>
              <a:rPr lang="en-US" sz="1400" dirty="0" err="1"/>
              <a:t>doet</a:t>
            </a:r>
            <a:r>
              <a:rPr lang="en-US" sz="1400" dirty="0"/>
              <a:t>.</a:t>
            </a:r>
          </a:p>
        </p:txBody>
      </p:sp>
      <p:sp>
        <p:nvSpPr>
          <p:cNvPr id="2" name="Rechthoek 1">
            <a:extLst>
              <a:ext uri="{FF2B5EF4-FFF2-40B4-BE49-F238E27FC236}">
                <a16:creationId xmlns:a16="http://schemas.microsoft.com/office/drawing/2014/main" id="{F2C827AF-38D2-9501-A108-FB726641F7D4}"/>
              </a:ext>
              <a:ext uri="{C183D7F6-B498-43B3-948B-1728B52AA6E4}">
                <adec:decorative xmlns:adec="http://schemas.microsoft.com/office/drawing/2017/decorative" val="1"/>
              </a:ext>
            </a:extLst>
          </p:cNvPr>
          <p:cNvSpPr/>
          <p:nvPr/>
        </p:nvSpPr>
        <p:spPr>
          <a:xfrm>
            <a:off x="175846" y="4009292"/>
            <a:ext cx="10427677" cy="3604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el 2">
            <a:extLst>
              <a:ext uri="{FF2B5EF4-FFF2-40B4-BE49-F238E27FC236}">
                <a16:creationId xmlns:a16="http://schemas.microsoft.com/office/drawing/2014/main" id="{AEA5A24B-147B-4947-8CBE-D10C97CE9116}"/>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nl-BE" dirty="0"/>
              <a:t>Leerinzichten</a:t>
            </a:r>
          </a:p>
        </p:txBody>
      </p:sp>
    </p:spTree>
    <p:extLst>
      <p:ext uri="{BB962C8B-B14F-4D97-AF65-F5344CB8AC3E}">
        <p14:creationId xmlns:p14="http://schemas.microsoft.com/office/powerpoint/2010/main" val="46536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2"/>
                                        </p:tgtEl>
                                      </p:cBhvr>
                                    </p:animEffect>
                                    <p:anim calcmode="lin" valueType="num">
                                      <p:cBhvr>
                                        <p:cTn id="7" dur="1000"/>
                                        <p:tgtEl>
                                          <p:spTgt spid="2"/>
                                        </p:tgtEl>
                                        <p:attrNameLst>
                                          <p:attrName>ppt_x</p:attrName>
                                        </p:attrNameLst>
                                      </p:cBhvr>
                                      <p:tavLst>
                                        <p:tav tm="0">
                                          <p:val>
                                            <p:strVal val="ppt_x"/>
                                          </p:val>
                                        </p:tav>
                                        <p:tav tm="100000">
                                          <p:val>
                                            <p:strVal val="ppt_x"/>
                                          </p:val>
                                        </p:tav>
                                      </p:tavLst>
                                    </p:anim>
                                    <p:anim calcmode="lin" valueType="num">
                                      <p:cBhvr>
                                        <p:cTn id="8" dur="1000"/>
                                        <p:tgtEl>
                                          <p:spTgt spid="2"/>
                                        </p:tgtEl>
                                        <p:attrNameLst>
                                          <p:attrName>ppt_y</p:attrName>
                                        </p:attrNameLst>
                                      </p:cBhvr>
                                      <p:tavLst>
                                        <p:tav tm="0">
                                          <p:val>
                                            <p:strVal val="ppt_y"/>
                                          </p:val>
                                        </p:tav>
                                        <p:tav tm="100000">
                                          <p:val>
                                            <p:strVal val="ppt_y+.1"/>
                                          </p:val>
                                        </p:tav>
                                      </p:tavLst>
                                    </p:anim>
                                    <p:set>
                                      <p:cBhvr>
                                        <p:cTn id="9"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1292173B-990B-4928-A0D4-4BC994242F63}"/>
              </a:ext>
            </a:extLst>
          </p:cNvPr>
          <p:cNvSpPr txBox="1"/>
          <p:nvPr/>
        </p:nvSpPr>
        <p:spPr>
          <a:xfrm>
            <a:off x="1" y="0"/>
            <a:ext cx="3138854" cy="1692771"/>
          </a:xfrm>
          <a:prstGeom prst="rect">
            <a:avLst/>
          </a:prstGeom>
          <a:noFill/>
        </p:spPr>
        <p:txBody>
          <a:bodyPr wrap="square">
            <a:spAutoFit/>
          </a:bodyPr>
          <a:lstStyle/>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Welkom!</a:t>
            </a:r>
          </a:p>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Achtergrond: het brandend appartement</a:t>
            </a:r>
          </a:p>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Fascinaties</a:t>
            </a:r>
          </a:p>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Leerinzichten?</a:t>
            </a:r>
          </a:p>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Professionaliseringstraject</a:t>
            </a:r>
          </a:p>
          <a:p>
            <a:pPr marL="342900" indent="-342900">
              <a:buAutoNum type="arabicPeriod"/>
            </a:pPr>
            <a:r>
              <a:rPr lang="nl-BE" sz="1200" b="1" dirty="0" err="1">
                <a:solidFill>
                  <a:schemeClr val="bg1">
                    <a:lumMod val="85000"/>
                  </a:schemeClr>
                </a:solidFill>
                <a:latin typeface="Calibri" panose="020F0502020204030204" pitchFamily="34" charset="0"/>
                <a:cs typeface="Arial" panose="020B0604020202020204" pitchFamily="34" charset="0"/>
              </a:rPr>
              <a:t>Leerdag</a:t>
            </a:r>
            <a:r>
              <a:rPr lang="nl-BE" sz="1200" b="1" dirty="0">
                <a:solidFill>
                  <a:schemeClr val="bg1">
                    <a:lumMod val="85000"/>
                  </a:schemeClr>
                </a:solidFill>
                <a:latin typeface="Calibri" panose="020F0502020204030204" pitchFamily="34" charset="0"/>
                <a:cs typeface="Arial" panose="020B0604020202020204" pitchFamily="34" charset="0"/>
              </a:rPr>
              <a:t>: praktisch</a:t>
            </a:r>
          </a:p>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Leerinzichten!</a:t>
            </a:r>
          </a:p>
          <a:p>
            <a:pPr marL="342900" indent="-342900">
              <a:buAutoNum type="arabicPeriod"/>
            </a:pPr>
            <a:r>
              <a:rPr lang="en-US" sz="2000" b="1" dirty="0" err="1"/>
              <a:t>Afsluiting</a:t>
            </a:r>
            <a:r>
              <a:rPr lang="en-US" sz="2000" b="1" dirty="0"/>
              <a:t> + preview</a:t>
            </a:r>
          </a:p>
        </p:txBody>
      </p:sp>
      <p:sp>
        <p:nvSpPr>
          <p:cNvPr id="6" name="Tekstvak 5">
            <a:extLst>
              <a:ext uri="{FF2B5EF4-FFF2-40B4-BE49-F238E27FC236}">
                <a16:creationId xmlns:a16="http://schemas.microsoft.com/office/drawing/2014/main" id="{2C2E978F-763E-4568-ACF3-BA83850A7B54}"/>
              </a:ext>
            </a:extLst>
          </p:cNvPr>
          <p:cNvSpPr txBox="1"/>
          <p:nvPr/>
        </p:nvSpPr>
        <p:spPr>
          <a:xfrm>
            <a:off x="1569428" y="2299037"/>
            <a:ext cx="10023229" cy="2862322"/>
          </a:xfrm>
          <a:prstGeom prst="rect">
            <a:avLst/>
          </a:prstGeom>
          <a:noFill/>
        </p:spPr>
        <p:txBody>
          <a:bodyPr wrap="square" rtlCol="0">
            <a:spAutoFit/>
          </a:bodyPr>
          <a:lstStyle/>
          <a:p>
            <a:pPr marL="342900" indent="-342900">
              <a:buAutoNum type="arabicPeriod"/>
            </a:pPr>
            <a:r>
              <a:rPr lang="nl-BE" dirty="0"/>
              <a:t>Welke zijn de noden/opportuniteiten na deze </a:t>
            </a:r>
            <a:r>
              <a:rPr lang="nl-BE" dirty="0" err="1"/>
              <a:t>leerdag</a:t>
            </a:r>
            <a:r>
              <a:rPr lang="nl-BE" dirty="0"/>
              <a:t>?</a:t>
            </a:r>
          </a:p>
          <a:p>
            <a:endParaRPr lang="nl-BE" dirty="0"/>
          </a:p>
          <a:p>
            <a:pPr marL="800100" lvl="1" indent="-342900">
              <a:buFont typeface="Wingdings" panose="05000000000000000000" pitchFamily="2" charset="2"/>
              <a:buChar char="Ø"/>
            </a:pPr>
            <a:r>
              <a:rPr lang="nl-BE" dirty="0"/>
              <a:t>sub leerkring in Forum OHO?</a:t>
            </a:r>
          </a:p>
          <a:p>
            <a:pPr marL="800100" lvl="1" indent="-342900">
              <a:buFont typeface="Wingdings" panose="05000000000000000000" pitchFamily="2" charset="2"/>
              <a:buChar char="Ø"/>
            </a:pPr>
            <a:r>
              <a:rPr lang="nl-BE" b="1" dirty="0"/>
              <a:t>WHY: </a:t>
            </a:r>
            <a:r>
              <a:rPr lang="nl-BE" b="1" dirty="0" err="1"/>
              <a:t>transdisciplinair</a:t>
            </a:r>
            <a:r>
              <a:rPr lang="nl-BE" b="1" dirty="0"/>
              <a:t> leren als hefboom voor </a:t>
            </a:r>
            <a:r>
              <a:rPr lang="nl-BE" b="1" dirty="0">
                <a:solidFill>
                  <a:srgbClr val="FF0000"/>
                </a:solidFill>
              </a:rPr>
              <a:t>ondernemerschap, ondernemerschap</a:t>
            </a:r>
            <a:r>
              <a:rPr lang="nl-BE" b="1" dirty="0"/>
              <a:t> als hefboom voor </a:t>
            </a:r>
            <a:r>
              <a:rPr lang="nl-BE" b="1" dirty="0" err="1"/>
              <a:t>transdisciplinair</a:t>
            </a:r>
            <a:r>
              <a:rPr lang="nl-BE" b="1" dirty="0"/>
              <a:t> leren.</a:t>
            </a:r>
          </a:p>
          <a:p>
            <a:pPr marL="800100" lvl="1" indent="-342900">
              <a:buFont typeface="Wingdings" panose="05000000000000000000" pitchFamily="2" charset="2"/>
              <a:buChar char="Ø"/>
            </a:pPr>
            <a:r>
              <a:rPr lang="nl-BE" dirty="0" err="1"/>
              <a:t>Transdisciplinair</a:t>
            </a:r>
            <a:r>
              <a:rPr lang="nl-BE" dirty="0"/>
              <a:t> denken en handelen als life-</a:t>
            </a:r>
            <a:r>
              <a:rPr lang="nl-BE" dirty="0" err="1"/>
              <a:t>skill</a:t>
            </a:r>
            <a:r>
              <a:rPr lang="nl-BE" dirty="0"/>
              <a:t> (leren </a:t>
            </a:r>
            <a:r>
              <a:rPr lang="nl-BE" i="1" dirty="0"/>
              <a:t>leren</a:t>
            </a:r>
            <a:r>
              <a:rPr lang="nl-BE" dirty="0"/>
              <a:t>)</a:t>
            </a:r>
          </a:p>
          <a:p>
            <a:pPr marL="342900" indent="-342900">
              <a:buAutoNum type="arabicPeriod"/>
            </a:pPr>
            <a:endParaRPr lang="nl-BE" dirty="0"/>
          </a:p>
          <a:p>
            <a:pPr marL="342900" indent="-342900">
              <a:buAutoNum type="arabicPeriod"/>
            </a:pPr>
            <a:r>
              <a:rPr lang="nl-BE" dirty="0"/>
              <a:t>LinkedIn: “</a:t>
            </a:r>
            <a:r>
              <a:rPr lang="nl-BE" dirty="0">
                <a:latin typeface="-apple-system"/>
              </a:rPr>
              <a:t>o</a:t>
            </a:r>
            <a:r>
              <a:rPr lang="nl-BE" b="0" i="0" dirty="0">
                <a:effectLst/>
                <a:latin typeface="-apple-system"/>
              </a:rPr>
              <a:t>ndernemend leren over disciplines heen”</a:t>
            </a:r>
            <a:endParaRPr lang="nl-BE" dirty="0"/>
          </a:p>
          <a:p>
            <a:pPr marL="342900" indent="-342900">
              <a:buAutoNum type="arabicPeriod"/>
            </a:pPr>
            <a:endParaRPr lang="nl-BE" dirty="0"/>
          </a:p>
          <a:p>
            <a:pPr marL="342900" indent="-342900">
              <a:buAutoNum type="arabicPeriod"/>
            </a:pPr>
            <a:r>
              <a:rPr lang="nl-BE" dirty="0"/>
              <a:t>Forum SOHO website: </a:t>
            </a:r>
            <a:r>
              <a:rPr lang="nl-BE" sz="1800" dirty="0">
                <a:latin typeface="Calibri" panose="020F0502020204030204" pitchFamily="34" charset="0"/>
                <a:cs typeface="Arial" panose="020B0604020202020204" pitchFamily="34" charset="0"/>
                <a:hlinkClick r:id="rId2"/>
              </a:rPr>
              <a:t>www.vlaio.be/leerdag2022</a:t>
            </a:r>
            <a:r>
              <a:rPr lang="nl-BE" sz="1800" dirty="0">
                <a:latin typeface="Calibri" panose="020F0502020204030204" pitchFamily="34" charset="0"/>
                <a:cs typeface="Arial" panose="020B0604020202020204" pitchFamily="34" charset="0"/>
              </a:rPr>
              <a:t> - </a:t>
            </a:r>
            <a:r>
              <a:rPr lang="nl-BE" sz="1800" dirty="0">
                <a:latin typeface="Calibri" panose="020F0502020204030204" pitchFamily="34" charset="0"/>
                <a:cs typeface="Arial" panose="020B0604020202020204" pitchFamily="34" charset="0"/>
                <a:hlinkClick r:id="rId3"/>
              </a:rPr>
              <a:t>ondernemendonderwijs@vlaio.be</a:t>
            </a:r>
            <a:endParaRPr lang="en-US" dirty="0"/>
          </a:p>
        </p:txBody>
      </p:sp>
      <p:sp>
        <p:nvSpPr>
          <p:cNvPr id="5" name="Tekstvak 4">
            <a:extLst>
              <a:ext uri="{FF2B5EF4-FFF2-40B4-BE49-F238E27FC236}">
                <a16:creationId xmlns:a16="http://schemas.microsoft.com/office/drawing/2014/main" id="{451FCD7C-A457-43EA-BC55-A21629988085}"/>
              </a:ext>
            </a:extLst>
          </p:cNvPr>
          <p:cNvSpPr txBox="1"/>
          <p:nvPr/>
        </p:nvSpPr>
        <p:spPr>
          <a:xfrm>
            <a:off x="9981423" y="6596390"/>
            <a:ext cx="2210577" cy="261610"/>
          </a:xfrm>
          <a:prstGeom prst="rect">
            <a:avLst/>
          </a:prstGeom>
          <a:noFill/>
        </p:spPr>
        <p:txBody>
          <a:bodyPr wrap="square">
            <a:spAutoFit/>
          </a:bodyPr>
          <a:lstStyle/>
          <a:p>
            <a:pPr algn="r"/>
            <a:r>
              <a:rPr lang="nl-BE" sz="1100" dirty="0">
                <a:effectLst/>
                <a:latin typeface="Calibri" panose="020F0502020204030204" pitchFamily="34" charset="0"/>
                <a:ea typeface="Calibri" panose="020F0502020204030204" pitchFamily="34" charset="0"/>
                <a:cs typeface="Arial" panose="020B0604020202020204" pitchFamily="34" charset="0"/>
              </a:rPr>
              <a:t>SOHO leerdag</a:t>
            </a:r>
            <a:r>
              <a:rPr lang="nl-BE" sz="1100" dirty="0">
                <a:latin typeface="Calibri" panose="020F0502020204030204" pitchFamily="34" charset="0"/>
                <a:ea typeface="Calibri" panose="020F0502020204030204" pitchFamily="34" charset="0"/>
                <a:cs typeface="Arial" panose="020B0604020202020204" pitchFamily="34" charset="0"/>
              </a:rPr>
              <a:t>_</a:t>
            </a:r>
            <a:r>
              <a:rPr lang="nl-BE" sz="1100" dirty="0">
                <a:effectLst/>
                <a:latin typeface="Calibri" panose="020F0502020204030204" pitchFamily="34" charset="0"/>
                <a:ea typeface="Calibri" panose="020F0502020204030204" pitchFamily="34" charset="0"/>
                <a:cs typeface="Arial" panose="020B0604020202020204" pitchFamily="34" charset="0"/>
              </a:rPr>
              <a:t>Lamot_29/04/2022</a:t>
            </a:r>
            <a:endParaRPr lang="en-US" sz="1100" dirty="0"/>
          </a:p>
        </p:txBody>
      </p:sp>
      <p:sp>
        <p:nvSpPr>
          <p:cNvPr id="2" name="Titel 1">
            <a:extLst>
              <a:ext uri="{FF2B5EF4-FFF2-40B4-BE49-F238E27FC236}">
                <a16:creationId xmlns:a16="http://schemas.microsoft.com/office/drawing/2014/main" id="{386C3028-4330-4035-8717-AB3559EB0F5F}"/>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nl-BE" dirty="0"/>
              <a:t>Afsluiting en preview</a:t>
            </a:r>
          </a:p>
        </p:txBody>
      </p:sp>
    </p:spTree>
    <p:extLst>
      <p:ext uri="{BB962C8B-B14F-4D97-AF65-F5344CB8AC3E}">
        <p14:creationId xmlns:p14="http://schemas.microsoft.com/office/powerpoint/2010/main" val="75777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158EE199-B5A4-4246-B680-C530D1F3B28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40589" y="1085849"/>
            <a:ext cx="8110818" cy="45456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kstvak 6">
            <a:extLst>
              <a:ext uri="{FF2B5EF4-FFF2-40B4-BE49-F238E27FC236}">
                <a16:creationId xmlns:a16="http://schemas.microsoft.com/office/drawing/2014/main" id="{970C453B-09D0-4EC2-B258-49299C1DD7E9}"/>
              </a:ext>
            </a:extLst>
          </p:cNvPr>
          <p:cNvSpPr txBox="1"/>
          <p:nvPr/>
        </p:nvSpPr>
        <p:spPr>
          <a:xfrm>
            <a:off x="2628920" y="5991959"/>
            <a:ext cx="6934155" cy="369332"/>
          </a:xfrm>
          <a:prstGeom prst="rect">
            <a:avLst/>
          </a:prstGeom>
          <a:noFill/>
        </p:spPr>
        <p:txBody>
          <a:bodyPr wrap="square">
            <a:spAutoFit/>
          </a:bodyPr>
          <a:lstStyle/>
          <a:p>
            <a:pPr algn="ctr"/>
            <a:r>
              <a:rPr lang="nl-BE" b="1" dirty="0">
                <a:latin typeface="Calibri" panose="020F0502020204030204" pitchFamily="34" charset="0"/>
                <a:ea typeface="Calibri" panose="020F0502020204030204" pitchFamily="34" charset="0"/>
                <a:cs typeface="Arial" panose="020B0604020202020204" pitchFamily="34" charset="0"/>
              </a:rPr>
              <a:t>e</a:t>
            </a:r>
            <a:r>
              <a:rPr lang="nl-BE" sz="1800" b="1" dirty="0">
                <a:effectLst/>
                <a:latin typeface="Calibri" panose="020F0502020204030204" pitchFamily="34" charset="0"/>
                <a:ea typeface="Calibri" panose="020F0502020204030204" pitchFamily="34" charset="0"/>
                <a:cs typeface="Arial" panose="020B0604020202020204" pitchFamily="34" charset="0"/>
              </a:rPr>
              <a:t>en project van VLAIO en het Forum Ondernemend Hoger Onderwijs</a:t>
            </a:r>
            <a:endParaRPr lang="en-US" b="1" dirty="0"/>
          </a:p>
        </p:txBody>
      </p:sp>
      <p:sp>
        <p:nvSpPr>
          <p:cNvPr id="4" name="Tekstvak 3">
            <a:extLst>
              <a:ext uri="{FF2B5EF4-FFF2-40B4-BE49-F238E27FC236}">
                <a16:creationId xmlns:a16="http://schemas.microsoft.com/office/drawing/2014/main" id="{92EFC399-0020-46F6-BF75-8FF44BEC7F49}"/>
              </a:ext>
            </a:extLst>
          </p:cNvPr>
          <p:cNvSpPr txBox="1"/>
          <p:nvPr/>
        </p:nvSpPr>
        <p:spPr>
          <a:xfrm>
            <a:off x="9981423" y="6596390"/>
            <a:ext cx="2210577" cy="261610"/>
          </a:xfrm>
          <a:prstGeom prst="rect">
            <a:avLst/>
          </a:prstGeom>
          <a:noFill/>
        </p:spPr>
        <p:txBody>
          <a:bodyPr wrap="square">
            <a:spAutoFit/>
          </a:bodyPr>
          <a:lstStyle/>
          <a:p>
            <a:pPr algn="r"/>
            <a:r>
              <a:rPr lang="nl-BE" sz="1100" dirty="0">
                <a:effectLst/>
                <a:latin typeface="Calibri" panose="020F0502020204030204" pitchFamily="34" charset="0"/>
                <a:ea typeface="Calibri" panose="020F0502020204030204" pitchFamily="34" charset="0"/>
                <a:cs typeface="Arial" panose="020B0604020202020204" pitchFamily="34" charset="0"/>
              </a:rPr>
              <a:t>SOHO leerdag</a:t>
            </a:r>
            <a:r>
              <a:rPr lang="nl-BE" sz="1100" dirty="0">
                <a:latin typeface="Calibri" panose="020F0502020204030204" pitchFamily="34" charset="0"/>
                <a:ea typeface="Calibri" panose="020F0502020204030204" pitchFamily="34" charset="0"/>
                <a:cs typeface="Arial" panose="020B0604020202020204" pitchFamily="34" charset="0"/>
              </a:rPr>
              <a:t>_</a:t>
            </a:r>
            <a:r>
              <a:rPr lang="nl-BE" sz="1100" dirty="0">
                <a:effectLst/>
                <a:latin typeface="Calibri" panose="020F0502020204030204" pitchFamily="34" charset="0"/>
                <a:ea typeface="Calibri" panose="020F0502020204030204" pitchFamily="34" charset="0"/>
                <a:cs typeface="Arial" panose="020B0604020202020204" pitchFamily="34" charset="0"/>
              </a:rPr>
              <a:t>Lamot_29/04/2022</a:t>
            </a:r>
            <a:endParaRPr lang="en-US" sz="1100" dirty="0"/>
          </a:p>
        </p:txBody>
      </p:sp>
      <p:pic>
        <p:nvPicPr>
          <p:cNvPr id="2" name="Afbeelding 1">
            <a:extLst>
              <a:ext uri="{FF2B5EF4-FFF2-40B4-BE49-F238E27FC236}">
                <a16:creationId xmlns:a16="http://schemas.microsoft.com/office/drawing/2014/main" id="{9CE5C5C0-C1EF-4D4E-A944-21C61ED836F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1546" y="98371"/>
            <a:ext cx="1857926" cy="741294"/>
          </a:xfrm>
          <a:prstGeom prst="rect">
            <a:avLst/>
          </a:prstGeom>
        </p:spPr>
      </p:pic>
      <p:sp>
        <p:nvSpPr>
          <p:cNvPr id="3" name="Titel 2">
            <a:extLst>
              <a:ext uri="{FF2B5EF4-FFF2-40B4-BE49-F238E27FC236}">
                <a16:creationId xmlns:a16="http://schemas.microsoft.com/office/drawing/2014/main" id="{D359C487-D6CB-435B-9871-8EA39A6EDBAB}"/>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nl-BE" dirty="0"/>
              <a:t>Visual SOHO </a:t>
            </a:r>
            <a:r>
              <a:rPr lang="nl-BE" dirty="0" err="1"/>
              <a:t>Leerdag</a:t>
            </a:r>
            <a:endParaRPr lang="nl-BE" dirty="0"/>
          </a:p>
        </p:txBody>
      </p:sp>
    </p:spTree>
    <p:extLst>
      <p:ext uri="{BB962C8B-B14F-4D97-AF65-F5344CB8AC3E}">
        <p14:creationId xmlns:p14="http://schemas.microsoft.com/office/powerpoint/2010/main" val="4151355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BF7E561A-F810-40A9-8F57-46D5B3B0BDE0}"/>
              </a:ext>
            </a:extLst>
          </p:cNvPr>
          <p:cNvSpPr txBox="1"/>
          <p:nvPr/>
        </p:nvSpPr>
        <p:spPr>
          <a:xfrm>
            <a:off x="9981423" y="6596390"/>
            <a:ext cx="2210577" cy="261610"/>
          </a:xfrm>
          <a:prstGeom prst="rect">
            <a:avLst/>
          </a:prstGeom>
          <a:noFill/>
        </p:spPr>
        <p:txBody>
          <a:bodyPr wrap="square">
            <a:spAutoFit/>
          </a:bodyPr>
          <a:lstStyle/>
          <a:p>
            <a:pPr algn="r"/>
            <a:r>
              <a:rPr lang="nl-BE" sz="1100" dirty="0">
                <a:effectLst/>
                <a:latin typeface="Calibri" panose="020F0502020204030204" pitchFamily="34" charset="0"/>
                <a:ea typeface="Calibri" panose="020F0502020204030204" pitchFamily="34" charset="0"/>
                <a:cs typeface="Arial" panose="020B0604020202020204" pitchFamily="34" charset="0"/>
              </a:rPr>
              <a:t>SOHO leerdag</a:t>
            </a:r>
            <a:r>
              <a:rPr lang="nl-BE" sz="1100" dirty="0">
                <a:latin typeface="Calibri" panose="020F0502020204030204" pitchFamily="34" charset="0"/>
                <a:ea typeface="Calibri" panose="020F0502020204030204" pitchFamily="34" charset="0"/>
                <a:cs typeface="Arial" panose="020B0604020202020204" pitchFamily="34" charset="0"/>
              </a:rPr>
              <a:t>_</a:t>
            </a:r>
            <a:r>
              <a:rPr lang="nl-BE" sz="1100" dirty="0">
                <a:effectLst/>
                <a:latin typeface="Calibri" panose="020F0502020204030204" pitchFamily="34" charset="0"/>
                <a:ea typeface="Calibri" panose="020F0502020204030204" pitchFamily="34" charset="0"/>
                <a:cs typeface="Arial" panose="020B0604020202020204" pitchFamily="34" charset="0"/>
              </a:rPr>
              <a:t>Lamot_29/04/2022</a:t>
            </a:r>
            <a:endParaRPr lang="en-US" sz="1100" dirty="0"/>
          </a:p>
        </p:txBody>
      </p:sp>
      <p:sp>
        <p:nvSpPr>
          <p:cNvPr id="5" name="Tekstvak 4">
            <a:extLst>
              <a:ext uri="{FF2B5EF4-FFF2-40B4-BE49-F238E27FC236}">
                <a16:creationId xmlns:a16="http://schemas.microsoft.com/office/drawing/2014/main" id="{32931F54-5E4F-40C7-8591-D1BF92F6B498}"/>
              </a:ext>
            </a:extLst>
          </p:cNvPr>
          <p:cNvSpPr txBox="1"/>
          <p:nvPr/>
        </p:nvSpPr>
        <p:spPr>
          <a:xfrm>
            <a:off x="3540003" y="2551837"/>
            <a:ext cx="5111993" cy="1754326"/>
          </a:xfrm>
          <a:prstGeom prst="rect">
            <a:avLst/>
          </a:prstGeom>
          <a:noFill/>
        </p:spPr>
        <p:txBody>
          <a:bodyPr wrap="square">
            <a:spAutoFit/>
          </a:bodyPr>
          <a:lstStyle/>
          <a:p>
            <a:pPr marL="342900" indent="-342900">
              <a:buAutoNum type="arabicPeriod"/>
            </a:pPr>
            <a:r>
              <a:rPr lang="nl-BE" sz="1800" dirty="0">
                <a:effectLst/>
                <a:latin typeface="Calibri" panose="020F0502020204030204" pitchFamily="34" charset="0"/>
                <a:ea typeface="Calibri" panose="020F0502020204030204" pitchFamily="34" charset="0"/>
                <a:cs typeface="Arial" panose="020B0604020202020204" pitchFamily="34" charset="0"/>
              </a:rPr>
              <a:t>Welkom!</a:t>
            </a:r>
          </a:p>
          <a:p>
            <a:pPr marL="342900" indent="-342900">
              <a:buAutoNum type="arabicPeriod"/>
            </a:pPr>
            <a:r>
              <a:rPr lang="nl-BE" dirty="0">
                <a:latin typeface="Calibri" panose="020F0502020204030204" pitchFamily="34" charset="0"/>
                <a:cs typeface="Arial" panose="020B0604020202020204" pitchFamily="34" charset="0"/>
              </a:rPr>
              <a:t>Achtergrond: het brandend appartement</a:t>
            </a:r>
          </a:p>
          <a:p>
            <a:pPr marL="342900" indent="-342900">
              <a:buAutoNum type="arabicPeriod"/>
            </a:pPr>
            <a:r>
              <a:rPr lang="nl-BE" dirty="0">
                <a:latin typeface="Calibri" panose="020F0502020204030204" pitchFamily="34" charset="0"/>
                <a:cs typeface="Arial" panose="020B0604020202020204" pitchFamily="34" charset="0"/>
              </a:rPr>
              <a:t>Fascinaties</a:t>
            </a:r>
          </a:p>
          <a:p>
            <a:pPr marL="342900" indent="-342900">
              <a:buAutoNum type="arabicPeriod"/>
            </a:pPr>
            <a:r>
              <a:rPr lang="nl-BE" dirty="0">
                <a:latin typeface="Calibri" panose="020F0502020204030204" pitchFamily="34" charset="0"/>
                <a:cs typeface="Arial" panose="020B0604020202020204" pitchFamily="34" charset="0"/>
              </a:rPr>
              <a:t>Leerinzichten</a:t>
            </a:r>
            <a:r>
              <a:rPr lang="nl-BE" dirty="0">
                <a:solidFill>
                  <a:schemeClr val="accent1"/>
                </a:solidFill>
                <a:latin typeface="Calibri" panose="020F0502020204030204" pitchFamily="34" charset="0"/>
                <a:cs typeface="Arial" panose="020B0604020202020204" pitchFamily="34" charset="0"/>
              </a:rPr>
              <a:t>?</a:t>
            </a:r>
          </a:p>
          <a:p>
            <a:pPr marL="342900" indent="-342900">
              <a:buAutoNum type="arabicPeriod"/>
            </a:pPr>
            <a:r>
              <a:rPr lang="nl-BE" dirty="0">
                <a:latin typeface="Calibri" panose="020F0502020204030204" pitchFamily="34" charset="0"/>
                <a:cs typeface="Arial" panose="020B0604020202020204" pitchFamily="34" charset="0"/>
              </a:rPr>
              <a:t>Professionaliseringstraject</a:t>
            </a:r>
          </a:p>
          <a:p>
            <a:pPr marL="342900" indent="-342900">
              <a:buAutoNum type="arabicPeriod"/>
            </a:pPr>
            <a:r>
              <a:rPr lang="nl-BE" dirty="0" err="1">
                <a:latin typeface="Calibri" panose="020F0502020204030204" pitchFamily="34" charset="0"/>
                <a:cs typeface="Arial" panose="020B0604020202020204" pitchFamily="34" charset="0"/>
              </a:rPr>
              <a:t>Leerdag</a:t>
            </a:r>
            <a:r>
              <a:rPr lang="nl-BE" dirty="0">
                <a:latin typeface="Calibri" panose="020F0502020204030204" pitchFamily="34" charset="0"/>
                <a:cs typeface="Arial" panose="020B0604020202020204" pitchFamily="34" charset="0"/>
              </a:rPr>
              <a:t>: praktisch</a:t>
            </a:r>
          </a:p>
        </p:txBody>
      </p:sp>
      <p:sp>
        <p:nvSpPr>
          <p:cNvPr id="2" name="Titel 1">
            <a:extLst>
              <a:ext uri="{FF2B5EF4-FFF2-40B4-BE49-F238E27FC236}">
                <a16:creationId xmlns:a16="http://schemas.microsoft.com/office/drawing/2014/main" id="{6761D901-F7BD-45AB-A036-C0A13B09FB46}"/>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nl-BE" dirty="0"/>
              <a:t>Inhoud</a:t>
            </a:r>
          </a:p>
        </p:txBody>
      </p:sp>
    </p:spTree>
    <p:extLst>
      <p:ext uri="{BB962C8B-B14F-4D97-AF65-F5344CB8AC3E}">
        <p14:creationId xmlns:p14="http://schemas.microsoft.com/office/powerpoint/2010/main" val="917483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DA040768-9ED9-4026-915C-0E8D600AC984}"/>
              </a:ext>
            </a:extLst>
          </p:cNvPr>
          <p:cNvSpPr txBox="1"/>
          <p:nvPr/>
        </p:nvSpPr>
        <p:spPr>
          <a:xfrm>
            <a:off x="9981423" y="6596390"/>
            <a:ext cx="2210577" cy="261610"/>
          </a:xfrm>
          <a:prstGeom prst="rect">
            <a:avLst/>
          </a:prstGeom>
          <a:noFill/>
        </p:spPr>
        <p:txBody>
          <a:bodyPr wrap="square">
            <a:spAutoFit/>
          </a:bodyPr>
          <a:lstStyle/>
          <a:p>
            <a:pPr algn="r"/>
            <a:r>
              <a:rPr lang="nl-BE" sz="1100" dirty="0">
                <a:effectLst/>
                <a:latin typeface="Calibri" panose="020F0502020204030204" pitchFamily="34" charset="0"/>
                <a:ea typeface="Calibri" panose="020F0502020204030204" pitchFamily="34" charset="0"/>
                <a:cs typeface="Arial" panose="020B0604020202020204" pitchFamily="34" charset="0"/>
              </a:rPr>
              <a:t>SOHO leerdag</a:t>
            </a:r>
            <a:r>
              <a:rPr lang="nl-BE" sz="1100" dirty="0">
                <a:latin typeface="Calibri" panose="020F0502020204030204" pitchFamily="34" charset="0"/>
                <a:ea typeface="Calibri" panose="020F0502020204030204" pitchFamily="34" charset="0"/>
                <a:cs typeface="Arial" panose="020B0604020202020204" pitchFamily="34" charset="0"/>
              </a:rPr>
              <a:t>_</a:t>
            </a:r>
            <a:r>
              <a:rPr lang="nl-BE" sz="1100" dirty="0">
                <a:effectLst/>
                <a:latin typeface="Calibri" panose="020F0502020204030204" pitchFamily="34" charset="0"/>
                <a:ea typeface="Calibri" panose="020F0502020204030204" pitchFamily="34" charset="0"/>
                <a:cs typeface="Arial" panose="020B0604020202020204" pitchFamily="34" charset="0"/>
              </a:rPr>
              <a:t>Lamot_29/04/2022</a:t>
            </a:r>
            <a:endParaRPr lang="en-US" sz="1100" dirty="0"/>
          </a:p>
        </p:txBody>
      </p:sp>
      <p:sp>
        <p:nvSpPr>
          <p:cNvPr id="5" name="Tekstvak 4">
            <a:extLst>
              <a:ext uri="{FF2B5EF4-FFF2-40B4-BE49-F238E27FC236}">
                <a16:creationId xmlns:a16="http://schemas.microsoft.com/office/drawing/2014/main" id="{F0ECCB67-69CD-4AEF-B0C4-8C9DC14EA8A4}"/>
              </a:ext>
            </a:extLst>
          </p:cNvPr>
          <p:cNvSpPr txBox="1"/>
          <p:nvPr/>
        </p:nvSpPr>
        <p:spPr>
          <a:xfrm>
            <a:off x="0" y="0"/>
            <a:ext cx="5111993" cy="1661993"/>
          </a:xfrm>
          <a:prstGeom prst="rect">
            <a:avLst/>
          </a:prstGeom>
          <a:noFill/>
        </p:spPr>
        <p:txBody>
          <a:bodyPr wrap="square">
            <a:spAutoFit/>
          </a:bodyPr>
          <a:lstStyle/>
          <a:p>
            <a:pPr marL="342900" indent="-342900">
              <a:buAutoNum type="arabicPeriod"/>
            </a:pPr>
            <a:r>
              <a:rPr lang="nl-BE" sz="1800" b="1" dirty="0">
                <a:effectLst/>
                <a:latin typeface="Calibri" panose="020F0502020204030204" pitchFamily="34" charset="0"/>
                <a:ea typeface="Calibri" panose="020F0502020204030204" pitchFamily="34" charset="0"/>
                <a:cs typeface="Arial" panose="020B0604020202020204" pitchFamily="34" charset="0"/>
              </a:rPr>
              <a:t>Welkom!</a:t>
            </a:r>
          </a:p>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Achtergrond: het brandend appartement</a:t>
            </a:r>
          </a:p>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Fascinaties</a:t>
            </a:r>
          </a:p>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Leerinzichten?</a:t>
            </a:r>
          </a:p>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Professionaliseringstraject</a:t>
            </a:r>
          </a:p>
          <a:p>
            <a:pPr marL="342900" indent="-342900">
              <a:buAutoNum type="arabicPeriod"/>
            </a:pPr>
            <a:r>
              <a:rPr lang="nl-BE" sz="1200" b="1" dirty="0" err="1">
                <a:solidFill>
                  <a:schemeClr val="bg1">
                    <a:lumMod val="85000"/>
                  </a:schemeClr>
                </a:solidFill>
                <a:latin typeface="Calibri" panose="020F0502020204030204" pitchFamily="34" charset="0"/>
                <a:cs typeface="Arial" panose="020B0604020202020204" pitchFamily="34" charset="0"/>
              </a:rPr>
              <a:t>Leerdag</a:t>
            </a:r>
            <a:r>
              <a:rPr lang="nl-BE" sz="1200" b="1" dirty="0">
                <a:solidFill>
                  <a:schemeClr val="bg1">
                    <a:lumMod val="85000"/>
                  </a:schemeClr>
                </a:solidFill>
                <a:latin typeface="Calibri" panose="020F0502020204030204" pitchFamily="34" charset="0"/>
                <a:cs typeface="Arial" panose="020B0604020202020204" pitchFamily="34" charset="0"/>
              </a:rPr>
              <a:t>: praktisch</a:t>
            </a:r>
          </a:p>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Leerinzichten!</a:t>
            </a:r>
          </a:p>
          <a:p>
            <a:pPr marL="342900" indent="-342900">
              <a:buAutoNum type="arabicPeriod"/>
            </a:pPr>
            <a:r>
              <a:rPr lang="en-US" sz="1200" b="1" dirty="0" err="1">
                <a:solidFill>
                  <a:schemeClr val="bg1">
                    <a:lumMod val="85000"/>
                  </a:schemeClr>
                </a:solidFill>
              </a:rPr>
              <a:t>Afsluiting</a:t>
            </a:r>
            <a:r>
              <a:rPr lang="en-US" sz="1200" b="1" dirty="0">
                <a:solidFill>
                  <a:schemeClr val="bg1">
                    <a:lumMod val="85000"/>
                  </a:schemeClr>
                </a:solidFill>
              </a:rPr>
              <a:t> + preview</a:t>
            </a:r>
          </a:p>
        </p:txBody>
      </p:sp>
      <p:sp>
        <p:nvSpPr>
          <p:cNvPr id="7" name="Tekstvak 6">
            <a:extLst>
              <a:ext uri="{FF2B5EF4-FFF2-40B4-BE49-F238E27FC236}">
                <a16:creationId xmlns:a16="http://schemas.microsoft.com/office/drawing/2014/main" id="{50B5A0C0-071B-4CE5-9B88-1730FB5017F2}"/>
              </a:ext>
            </a:extLst>
          </p:cNvPr>
          <p:cNvSpPr txBox="1"/>
          <p:nvPr/>
        </p:nvSpPr>
        <p:spPr>
          <a:xfrm>
            <a:off x="914399" y="1873008"/>
            <a:ext cx="10515600" cy="1384995"/>
          </a:xfrm>
          <a:prstGeom prst="rect">
            <a:avLst/>
          </a:prstGeom>
          <a:noFill/>
        </p:spPr>
        <p:txBody>
          <a:bodyPr wrap="square">
            <a:spAutoFit/>
          </a:bodyPr>
          <a:lstStyle/>
          <a:p>
            <a:pPr algn="ctr"/>
            <a:r>
              <a:rPr lang="nl-BE" sz="1800" b="1" dirty="0">
                <a:effectLst/>
                <a:latin typeface="Calibri" panose="020F0502020204030204" pitchFamily="34" charset="0"/>
                <a:ea typeface="Calibri" panose="020F0502020204030204" pitchFamily="34" charset="0"/>
                <a:cs typeface="Arial" panose="020B0604020202020204" pitchFamily="34" charset="0"/>
              </a:rPr>
              <a:t>vanwege </a:t>
            </a:r>
            <a:r>
              <a:rPr lang="nl-BE" b="1" dirty="0"/>
              <a:t>het Forum Ondernemend Hoger Onderwijs</a:t>
            </a:r>
          </a:p>
          <a:p>
            <a:pPr algn="ctr"/>
            <a:endParaRPr lang="nl-BE" b="1" dirty="0"/>
          </a:p>
          <a:p>
            <a:pPr algn="ctr"/>
            <a:r>
              <a:rPr lang="nl-BE" sz="1600" i="1" dirty="0"/>
              <a:t>“het Forum Ondernemend hoger Onderwijs (Forum </a:t>
            </a:r>
            <a:r>
              <a:rPr lang="nl-BE" sz="1600" i="1" dirty="0" err="1"/>
              <a:t>OhO</a:t>
            </a:r>
            <a:r>
              <a:rPr lang="nl-BE" sz="1600" i="1" dirty="0"/>
              <a:t>) is een stakeholdersplatform van actoren gericht op het stimuleren en ondersteunen van ondernemingszin en ondernemerschap bij studenten in het hoger onderwijs”</a:t>
            </a:r>
          </a:p>
          <a:p>
            <a:pPr algn="ctr"/>
            <a:r>
              <a:rPr lang="nl-BE" sz="1600" i="1" dirty="0"/>
              <a:t>VLAIO ondersteunt en organiseert vanuit de Vlaamse overheid.</a:t>
            </a:r>
            <a:endParaRPr lang="en-US" sz="1600" i="1" dirty="0"/>
          </a:p>
        </p:txBody>
      </p:sp>
      <p:sp>
        <p:nvSpPr>
          <p:cNvPr id="8" name="Tekstvak 7">
            <a:extLst>
              <a:ext uri="{FF2B5EF4-FFF2-40B4-BE49-F238E27FC236}">
                <a16:creationId xmlns:a16="http://schemas.microsoft.com/office/drawing/2014/main" id="{61DE442F-39C1-4F0D-9966-7D88EC8C81F6}"/>
              </a:ext>
            </a:extLst>
          </p:cNvPr>
          <p:cNvSpPr txBox="1"/>
          <p:nvPr/>
        </p:nvSpPr>
        <p:spPr>
          <a:xfrm>
            <a:off x="1110762" y="4461771"/>
            <a:ext cx="9970476" cy="1077218"/>
          </a:xfrm>
          <a:prstGeom prst="rect">
            <a:avLst/>
          </a:prstGeom>
          <a:noFill/>
        </p:spPr>
        <p:txBody>
          <a:bodyPr wrap="square">
            <a:spAutoFit/>
          </a:bodyPr>
          <a:lstStyle/>
          <a:p>
            <a:pPr algn="ctr"/>
            <a:r>
              <a:rPr lang="nl-BE" sz="1600" i="1" dirty="0"/>
              <a:t>het professionaliseringstraject en de </a:t>
            </a:r>
            <a:r>
              <a:rPr lang="nl-BE" sz="1600" i="1" dirty="0" err="1"/>
              <a:t>leerdag</a:t>
            </a:r>
            <a:r>
              <a:rPr lang="nl-BE" sz="1600" i="1" dirty="0"/>
              <a:t> “ondernemend leren over disciplines heen”</a:t>
            </a:r>
          </a:p>
          <a:p>
            <a:pPr algn="ctr"/>
            <a:r>
              <a:rPr lang="nl-BE" sz="1600" i="1" dirty="0"/>
              <a:t>is een realisatie van dit groepje enthousiaste &amp; geëngageerde collega’s:</a:t>
            </a:r>
          </a:p>
          <a:p>
            <a:pPr algn="ctr"/>
            <a:r>
              <a:rPr lang="nl-BE" sz="1600" i="1" dirty="0">
                <a:solidFill>
                  <a:schemeClr val="accent1"/>
                </a:solidFill>
              </a:rPr>
              <a:t>Tine, Annemie, Cathy, Inge, Yolan, Julie, Robrecht, Sylvie en Filip</a:t>
            </a:r>
          </a:p>
          <a:p>
            <a:pPr algn="ctr"/>
            <a:r>
              <a:rPr lang="nl-BE" sz="1600" i="1" dirty="0"/>
              <a:t>van steun en </a:t>
            </a:r>
            <a:r>
              <a:rPr lang="nl-BE" sz="1600" i="1" dirty="0" err="1"/>
              <a:t>facilitatie</a:t>
            </a:r>
            <a:r>
              <a:rPr lang="nl-BE" sz="1600" i="1" dirty="0"/>
              <a:t> voorzien door </a:t>
            </a:r>
            <a:r>
              <a:rPr lang="nl-BE" sz="1600" i="1" dirty="0">
                <a:solidFill>
                  <a:schemeClr val="accent1"/>
                </a:solidFill>
              </a:rPr>
              <a:t>Nele, Reineke en Johan.</a:t>
            </a:r>
            <a:endParaRPr lang="en-US" sz="1600" i="1" dirty="0">
              <a:solidFill>
                <a:schemeClr val="accent1"/>
              </a:solidFill>
            </a:endParaRPr>
          </a:p>
        </p:txBody>
      </p:sp>
      <p:sp>
        <p:nvSpPr>
          <p:cNvPr id="13" name="Tekstvak 12">
            <a:extLst>
              <a:ext uri="{FF2B5EF4-FFF2-40B4-BE49-F238E27FC236}">
                <a16:creationId xmlns:a16="http://schemas.microsoft.com/office/drawing/2014/main" id="{E9217E1F-1DEC-4030-9937-27DF86709A3A}"/>
              </a:ext>
            </a:extLst>
          </p:cNvPr>
          <p:cNvSpPr txBox="1"/>
          <p:nvPr/>
        </p:nvSpPr>
        <p:spPr>
          <a:xfrm>
            <a:off x="4424547" y="4032750"/>
            <a:ext cx="3342907" cy="369332"/>
          </a:xfrm>
          <a:prstGeom prst="rect">
            <a:avLst/>
          </a:prstGeom>
          <a:noFill/>
        </p:spPr>
        <p:txBody>
          <a:bodyPr wrap="square">
            <a:spAutoFit/>
          </a:bodyPr>
          <a:lstStyle/>
          <a:p>
            <a:pPr algn="ctr"/>
            <a:r>
              <a:rPr lang="nl-BE" b="1" dirty="0"/>
              <a:t>en de werkgroep SOHO! </a:t>
            </a:r>
            <a:r>
              <a:rPr lang="nl-BE" b="1" dirty="0" err="1"/>
              <a:t>leerdag</a:t>
            </a:r>
            <a:endParaRPr lang="en-US" b="1" dirty="0"/>
          </a:p>
        </p:txBody>
      </p:sp>
      <p:sp>
        <p:nvSpPr>
          <p:cNvPr id="2" name="Titel 1">
            <a:extLst>
              <a:ext uri="{FF2B5EF4-FFF2-40B4-BE49-F238E27FC236}">
                <a16:creationId xmlns:a16="http://schemas.microsoft.com/office/drawing/2014/main" id="{5B777E62-1565-4F36-8A51-25E50B24BA07}"/>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nl-BE" dirty="0"/>
              <a:t>Initiatief van</a:t>
            </a:r>
          </a:p>
        </p:txBody>
      </p:sp>
    </p:spTree>
    <p:extLst>
      <p:ext uri="{BB962C8B-B14F-4D97-AF65-F5344CB8AC3E}">
        <p14:creationId xmlns:p14="http://schemas.microsoft.com/office/powerpoint/2010/main" val="82310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2A5A235A-D587-435C-A376-7C0F64D4640D}"/>
              </a:ext>
            </a:extLst>
          </p:cNvPr>
          <p:cNvSpPr/>
          <p:nvPr/>
        </p:nvSpPr>
        <p:spPr>
          <a:xfrm>
            <a:off x="1212193" y="1846385"/>
            <a:ext cx="9670030" cy="2708434"/>
          </a:xfrm>
          <a:prstGeom prst="rect">
            <a:avLst/>
          </a:prstGeom>
          <a:solidFill>
            <a:schemeClr val="bg1"/>
          </a:solidFill>
          <a:ln>
            <a:noFill/>
          </a:ln>
        </p:spPr>
        <p:txBody>
          <a:bodyPr wrap="square">
            <a:spAutoFit/>
          </a:bodyPr>
          <a:lstStyle/>
          <a:p>
            <a:pPr marL="285750" indent="-285750" algn="just">
              <a:buFont typeface="Arial" panose="020B0604020202020204" pitchFamily="34" charset="0"/>
              <a:buChar char="•"/>
            </a:pPr>
            <a:r>
              <a:rPr lang="nl-BE" sz="1300" i="1" dirty="0"/>
              <a:t>als je keuken in brand staat, roep je de brandweer, een </a:t>
            </a:r>
            <a:r>
              <a:rPr lang="nl-BE" sz="1300" b="1" i="1" dirty="0">
                <a:solidFill>
                  <a:schemeClr val="accent1"/>
                </a:solidFill>
              </a:rPr>
              <a:t>eenvoudig probleem</a:t>
            </a:r>
            <a:r>
              <a:rPr lang="nl-BE" sz="1300" i="1" dirty="0"/>
              <a:t> wordt opgelost door tussenkomst van </a:t>
            </a:r>
            <a:r>
              <a:rPr lang="nl-BE" sz="1300" b="1" i="1" dirty="0">
                <a:solidFill>
                  <a:schemeClr val="accent1"/>
                </a:solidFill>
              </a:rPr>
              <a:t>één discipline,</a:t>
            </a:r>
          </a:p>
          <a:p>
            <a:pPr marL="285750" indent="-285750" algn="just">
              <a:buFont typeface="Arial" panose="020B0604020202020204" pitchFamily="34" charset="0"/>
              <a:buChar char="•"/>
            </a:pPr>
            <a:endParaRPr lang="nl-BE" sz="1300" i="1" dirty="0"/>
          </a:p>
          <a:p>
            <a:pPr marL="285750" indent="-285750" algn="just">
              <a:buFont typeface="Arial" panose="020B0604020202020204" pitchFamily="34" charset="0"/>
              <a:buChar char="•"/>
            </a:pPr>
            <a:r>
              <a:rPr lang="nl-BE" sz="1300" i="1" dirty="0"/>
              <a:t>wanneer een appartementsgebouw in brand staat en de levens van bewoners in gevaar zijn, roep je ook de politie &amp; hulpdiensten in, het is een </a:t>
            </a:r>
            <a:r>
              <a:rPr lang="nl-BE" sz="1300" b="1" i="1" dirty="0">
                <a:solidFill>
                  <a:schemeClr val="accent1"/>
                </a:solidFill>
              </a:rPr>
              <a:t>complex probleem</a:t>
            </a:r>
            <a:r>
              <a:rPr lang="nl-BE" sz="1300" i="1" dirty="0"/>
              <a:t> dat moet worden opgelost door </a:t>
            </a:r>
            <a:r>
              <a:rPr lang="nl-BE" sz="1300" b="1" i="1" dirty="0">
                <a:solidFill>
                  <a:schemeClr val="accent1"/>
                </a:solidFill>
              </a:rPr>
              <a:t>meerdere samenwerkende disciplines,</a:t>
            </a:r>
          </a:p>
          <a:p>
            <a:pPr marL="285750" indent="-285750" algn="just">
              <a:buFont typeface="Arial" panose="020B0604020202020204" pitchFamily="34" charset="0"/>
              <a:buChar char="•"/>
            </a:pPr>
            <a:endParaRPr lang="nl-BE" sz="1300" i="1" dirty="0"/>
          </a:p>
          <a:p>
            <a:pPr marL="285750" indent="-285750" algn="just">
              <a:buFont typeface="Arial" panose="020B0604020202020204" pitchFamily="34" charset="0"/>
              <a:buChar char="•"/>
            </a:pPr>
            <a:r>
              <a:rPr lang="nl-BE" sz="1300" i="1" dirty="0"/>
              <a:t>als we willen anticiperen op het in brand vliegen van appartementsgebouwen door brandveiligheidsvoorschriften te definiëren, moeten meerdere disciplines samenwerken om een ​​beveiligingsprocedure te creëren door hun </a:t>
            </a:r>
            <a:r>
              <a:rPr lang="nl-BE" sz="1300" b="1" i="1" dirty="0">
                <a:solidFill>
                  <a:schemeClr val="accent1"/>
                </a:solidFill>
              </a:rPr>
              <a:t>kennis en expertise te bundelen</a:t>
            </a:r>
            <a:r>
              <a:rPr lang="nl-BE" sz="1300" i="1" dirty="0"/>
              <a:t>, wat </a:t>
            </a:r>
            <a:r>
              <a:rPr lang="nl-BE" sz="1300" b="1" i="1" dirty="0">
                <a:solidFill>
                  <a:schemeClr val="accent1"/>
                </a:solidFill>
              </a:rPr>
              <a:t>interdisciplinair begrip van wederzijdse expertises vereist,</a:t>
            </a:r>
          </a:p>
          <a:p>
            <a:pPr marL="285750" indent="-285750" algn="just">
              <a:buFont typeface="Arial" panose="020B0604020202020204" pitchFamily="34" charset="0"/>
              <a:buChar char="•"/>
            </a:pPr>
            <a:endParaRPr lang="nl-BE" sz="1300" i="1" dirty="0"/>
          </a:p>
          <a:p>
            <a:pPr marL="285750" indent="-285750" algn="just">
              <a:buFont typeface="Arial" panose="020B0604020202020204" pitchFamily="34" charset="0"/>
              <a:buChar char="•"/>
            </a:pPr>
            <a:r>
              <a:rPr lang="nl-BE" sz="1300" i="1" dirty="0"/>
              <a:t>als we </a:t>
            </a:r>
            <a:r>
              <a:rPr lang="nl-BE" sz="1300" b="1" i="1" dirty="0">
                <a:solidFill>
                  <a:schemeClr val="accent1"/>
                </a:solidFill>
              </a:rPr>
              <a:t>nieuwe en onbekende</a:t>
            </a:r>
            <a:r>
              <a:rPr lang="nl-BE" sz="1300" i="1" dirty="0"/>
              <a:t> problemen en uitdagingen willen aanpakken die </a:t>
            </a:r>
            <a:r>
              <a:rPr lang="nl-BE" sz="1300" b="1" i="1" dirty="0">
                <a:solidFill>
                  <a:schemeClr val="accent1"/>
                </a:solidFill>
              </a:rPr>
              <a:t>geen precedent</a:t>
            </a:r>
            <a:r>
              <a:rPr lang="nl-BE" sz="1300" i="1" dirty="0"/>
              <a:t> hebben in de geschiedenis – zoals het uitbreken van de COVID-19-crisis - zijn </a:t>
            </a:r>
            <a:r>
              <a:rPr lang="nl-BE" sz="1300" b="1" i="1" dirty="0">
                <a:solidFill>
                  <a:schemeClr val="accent1"/>
                </a:solidFill>
              </a:rPr>
              <a:t>nieuwe kennis en oplossingen</a:t>
            </a:r>
            <a:r>
              <a:rPr lang="nl-BE" sz="1300" i="1" dirty="0"/>
              <a:t> nodig via </a:t>
            </a:r>
            <a:r>
              <a:rPr lang="nl-BE" sz="1300" b="1" i="1" dirty="0" err="1">
                <a:solidFill>
                  <a:schemeClr val="accent1"/>
                </a:solidFill>
              </a:rPr>
              <a:t>transdisciplinair</a:t>
            </a:r>
            <a:r>
              <a:rPr lang="nl-BE" sz="1300" b="1" i="1" dirty="0">
                <a:solidFill>
                  <a:schemeClr val="accent1"/>
                </a:solidFill>
              </a:rPr>
              <a:t> leren</a:t>
            </a:r>
            <a:r>
              <a:rPr lang="nl-BE" sz="1300" i="1" dirty="0"/>
              <a:t> en een </a:t>
            </a:r>
            <a:r>
              <a:rPr lang="nl-BE" sz="1300" b="1" i="1" dirty="0">
                <a:solidFill>
                  <a:schemeClr val="accent1"/>
                </a:solidFill>
              </a:rPr>
              <a:t>systemische aanpak </a:t>
            </a:r>
            <a:r>
              <a:rPr lang="nl-BE" sz="1300" i="1" dirty="0"/>
              <a:t>van deze complexe problemen en uitdagingen.</a:t>
            </a:r>
          </a:p>
          <a:p>
            <a:pPr marL="285750" indent="-285750" algn="just">
              <a:buFont typeface="Arial" panose="020B0604020202020204" pitchFamily="34" charset="0"/>
              <a:buChar char="•"/>
            </a:pPr>
            <a:endParaRPr lang="nl-BE" sz="1400" b="1" dirty="0">
              <a:solidFill>
                <a:schemeClr val="accent1"/>
              </a:solidFill>
            </a:endParaRPr>
          </a:p>
        </p:txBody>
      </p:sp>
      <p:sp>
        <p:nvSpPr>
          <p:cNvPr id="7" name="Tekstvak 6">
            <a:extLst>
              <a:ext uri="{FF2B5EF4-FFF2-40B4-BE49-F238E27FC236}">
                <a16:creationId xmlns:a16="http://schemas.microsoft.com/office/drawing/2014/main" id="{D8F5751B-20EA-4D87-A8CD-40A3AAA125DF}"/>
              </a:ext>
            </a:extLst>
          </p:cNvPr>
          <p:cNvSpPr txBox="1"/>
          <p:nvPr/>
        </p:nvSpPr>
        <p:spPr>
          <a:xfrm>
            <a:off x="0" y="0"/>
            <a:ext cx="5111993" cy="1661993"/>
          </a:xfrm>
          <a:prstGeom prst="rect">
            <a:avLst/>
          </a:prstGeom>
          <a:noFill/>
        </p:spPr>
        <p:txBody>
          <a:bodyPr wrap="square">
            <a:spAutoFit/>
          </a:bodyPr>
          <a:lstStyle/>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Welkom!</a:t>
            </a:r>
          </a:p>
          <a:p>
            <a:pPr marL="342900" indent="-342900">
              <a:buAutoNum type="arabicPeriod"/>
            </a:pPr>
            <a:r>
              <a:rPr lang="nl-BE" b="1" dirty="0">
                <a:latin typeface="Calibri" panose="020F0502020204030204" pitchFamily="34" charset="0"/>
                <a:cs typeface="Arial" panose="020B0604020202020204" pitchFamily="34" charset="0"/>
              </a:rPr>
              <a:t>Achtergrond: het brandend appartement</a:t>
            </a:r>
          </a:p>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Fascinaties</a:t>
            </a:r>
          </a:p>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Leerinzichten?</a:t>
            </a:r>
          </a:p>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Professionaliseringstraject</a:t>
            </a:r>
          </a:p>
          <a:p>
            <a:pPr marL="342900" indent="-342900">
              <a:buAutoNum type="arabicPeriod"/>
            </a:pPr>
            <a:r>
              <a:rPr lang="nl-BE" sz="1200" b="1" dirty="0" err="1">
                <a:solidFill>
                  <a:schemeClr val="bg1">
                    <a:lumMod val="85000"/>
                  </a:schemeClr>
                </a:solidFill>
                <a:latin typeface="Calibri" panose="020F0502020204030204" pitchFamily="34" charset="0"/>
                <a:cs typeface="Arial" panose="020B0604020202020204" pitchFamily="34" charset="0"/>
              </a:rPr>
              <a:t>Leerdag</a:t>
            </a:r>
            <a:r>
              <a:rPr lang="nl-BE" sz="1200" b="1" dirty="0">
                <a:solidFill>
                  <a:schemeClr val="bg1">
                    <a:lumMod val="85000"/>
                  </a:schemeClr>
                </a:solidFill>
                <a:latin typeface="Calibri" panose="020F0502020204030204" pitchFamily="34" charset="0"/>
                <a:cs typeface="Arial" panose="020B0604020202020204" pitchFamily="34" charset="0"/>
              </a:rPr>
              <a:t>: praktisch</a:t>
            </a:r>
          </a:p>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Leerinzichten!</a:t>
            </a:r>
          </a:p>
          <a:p>
            <a:pPr marL="342900" indent="-342900">
              <a:buAutoNum type="arabicPeriod"/>
            </a:pPr>
            <a:r>
              <a:rPr lang="en-US" sz="1200" b="1" dirty="0" err="1">
                <a:solidFill>
                  <a:schemeClr val="bg1">
                    <a:lumMod val="85000"/>
                  </a:schemeClr>
                </a:solidFill>
              </a:rPr>
              <a:t>Afsluiting</a:t>
            </a:r>
            <a:r>
              <a:rPr lang="en-US" sz="1200" b="1" dirty="0">
                <a:solidFill>
                  <a:schemeClr val="bg1">
                    <a:lumMod val="85000"/>
                  </a:schemeClr>
                </a:solidFill>
              </a:rPr>
              <a:t> + preview</a:t>
            </a:r>
          </a:p>
        </p:txBody>
      </p:sp>
      <p:sp>
        <p:nvSpPr>
          <p:cNvPr id="8" name="Tekstvak 7">
            <a:extLst>
              <a:ext uri="{FF2B5EF4-FFF2-40B4-BE49-F238E27FC236}">
                <a16:creationId xmlns:a16="http://schemas.microsoft.com/office/drawing/2014/main" id="{F52719D0-203D-4DDD-AA95-D1419C9487B8}"/>
              </a:ext>
            </a:extLst>
          </p:cNvPr>
          <p:cNvSpPr txBox="1"/>
          <p:nvPr/>
        </p:nvSpPr>
        <p:spPr>
          <a:xfrm>
            <a:off x="2528670" y="1292661"/>
            <a:ext cx="7134659" cy="369332"/>
          </a:xfrm>
          <a:prstGeom prst="rect">
            <a:avLst/>
          </a:prstGeom>
          <a:noFill/>
        </p:spPr>
        <p:txBody>
          <a:bodyPr wrap="square">
            <a:spAutoFit/>
          </a:bodyPr>
          <a:lstStyle/>
          <a:p>
            <a:pPr algn="ctr"/>
            <a:r>
              <a:rPr lang="nl-BE" sz="1800" b="1" dirty="0">
                <a:effectLst/>
                <a:latin typeface="Calibri" panose="020F0502020204030204" pitchFamily="34" charset="0"/>
                <a:ea typeface="Calibri" panose="020F0502020204030204" pitchFamily="34" charset="0"/>
                <a:cs typeface="Arial" panose="020B0604020202020204" pitchFamily="34" charset="0"/>
              </a:rPr>
              <a:t>de keuze voor het thema “ondernemend leren over disciplines heen”:</a:t>
            </a:r>
            <a:endParaRPr lang="nl-BE" b="1" dirty="0"/>
          </a:p>
        </p:txBody>
      </p:sp>
      <p:sp>
        <p:nvSpPr>
          <p:cNvPr id="9" name="Tekstvak 8">
            <a:extLst>
              <a:ext uri="{FF2B5EF4-FFF2-40B4-BE49-F238E27FC236}">
                <a16:creationId xmlns:a16="http://schemas.microsoft.com/office/drawing/2014/main" id="{4C4054DE-A34B-4716-A77F-7D2993C0C794}"/>
              </a:ext>
            </a:extLst>
          </p:cNvPr>
          <p:cNvSpPr txBox="1"/>
          <p:nvPr/>
        </p:nvSpPr>
        <p:spPr>
          <a:xfrm>
            <a:off x="9981423" y="6596390"/>
            <a:ext cx="2210577" cy="261610"/>
          </a:xfrm>
          <a:prstGeom prst="rect">
            <a:avLst/>
          </a:prstGeom>
          <a:noFill/>
        </p:spPr>
        <p:txBody>
          <a:bodyPr wrap="square">
            <a:spAutoFit/>
          </a:bodyPr>
          <a:lstStyle/>
          <a:p>
            <a:pPr algn="r"/>
            <a:r>
              <a:rPr lang="nl-BE" sz="1100" dirty="0">
                <a:effectLst/>
                <a:latin typeface="Calibri" panose="020F0502020204030204" pitchFamily="34" charset="0"/>
                <a:ea typeface="Calibri" panose="020F0502020204030204" pitchFamily="34" charset="0"/>
                <a:cs typeface="Arial" panose="020B0604020202020204" pitchFamily="34" charset="0"/>
              </a:rPr>
              <a:t>SOHO leerdag</a:t>
            </a:r>
            <a:r>
              <a:rPr lang="nl-BE" sz="1100" dirty="0">
                <a:latin typeface="Calibri" panose="020F0502020204030204" pitchFamily="34" charset="0"/>
                <a:ea typeface="Calibri" panose="020F0502020204030204" pitchFamily="34" charset="0"/>
                <a:cs typeface="Arial" panose="020B0604020202020204" pitchFamily="34" charset="0"/>
              </a:rPr>
              <a:t>_</a:t>
            </a:r>
            <a:r>
              <a:rPr lang="nl-BE" sz="1100" dirty="0">
                <a:effectLst/>
                <a:latin typeface="Calibri" panose="020F0502020204030204" pitchFamily="34" charset="0"/>
                <a:ea typeface="Calibri" panose="020F0502020204030204" pitchFamily="34" charset="0"/>
                <a:cs typeface="Arial" panose="020B0604020202020204" pitchFamily="34" charset="0"/>
              </a:rPr>
              <a:t>Lamot_29/04/2022</a:t>
            </a:r>
            <a:endParaRPr lang="en-US" sz="1100" dirty="0"/>
          </a:p>
        </p:txBody>
      </p:sp>
      <p:sp>
        <p:nvSpPr>
          <p:cNvPr id="11" name="Tekstvak 10">
            <a:extLst>
              <a:ext uri="{FF2B5EF4-FFF2-40B4-BE49-F238E27FC236}">
                <a16:creationId xmlns:a16="http://schemas.microsoft.com/office/drawing/2014/main" id="{9F3BC1FF-7B5F-43D2-8B85-8725AF6F4E22}"/>
              </a:ext>
            </a:extLst>
          </p:cNvPr>
          <p:cNvSpPr txBox="1"/>
          <p:nvPr/>
        </p:nvSpPr>
        <p:spPr>
          <a:xfrm>
            <a:off x="3034079" y="4554819"/>
            <a:ext cx="6123842" cy="1661993"/>
          </a:xfrm>
          <a:prstGeom prst="rect">
            <a:avLst/>
          </a:prstGeom>
          <a:noFill/>
        </p:spPr>
        <p:txBody>
          <a:bodyPr wrap="square">
            <a:spAutoFit/>
          </a:bodyPr>
          <a:lstStyle/>
          <a:p>
            <a:pPr algn="ctr"/>
            <a:r>
              <a:rPr lang="nl-BE" b="1" dirty="0">
                <a:latin typeface="Calibri" panose="020F0502020204030204" pitchFamily="34" charset="0"/>
                <a:cs typeface="Arial" panose="020B0604020202020204" pitchFamily="34" charset="0"/>
              </a:rPr>
              <a:t>de start van een zoektocht/nood naar:</a:t>
            </a:r>
          </a:p>
          <a:p>
            <a:pPr marL="285750" indent="-285750" algn="just">
              <a:buFont typeface="Arial" panose="020B0604020202020204" pitchFamily="34" charset="0"/>
              <a:buChar char="•"/>
            </a:pPr>
            <a:endParaRPr lang="nl-BE" sz="1400" dirty="0"/>
          </a:p>
          <a:p>
            <a:pPr marL="285750" indent="-285750" algn="just">
              <a:buFont typeface="Arial" panose="020B0604020202020204" pitchFamily="34" charset="0"/>
              <a:buChar char="•"/>
            </a:pPr>
            <a:r>
              <a:rPr lang="nl-BE" sz="1400" b="1" i="1" dirty="0">
                <a:solidFill>
                  <a:schemeClr val="accent1"/>
                </a:solidFill>
              </a:rPr>
              <a:t>waarom, hoe en wat</a:t>
            </a:r>
            <a:r>
              <a:rPr lang="nl-BE" sz="1400" i="1" dirty="0"/>
              <a:t> betreffende discipline overschrijdend leren?</a:t>
            </a:r>
          </a:p>
          <a:p>
            <a:pPr marL="285750" indent="-285750" algn="just">
              <a:buFont typeface="Arial" panose="020B0604020202020204" pitchFamily="34" charset="0"/>
              <a:buChar char="•"/>
            </a:pPr>
            <a:endParaRPr lang="nl-BE" sz="1400" i="1" dirty="0"/>
          </a:p>
          <a:p>
            <a:pPr marL="285750" indent="-285750" algn="just">
              <a:buFont typeface="Arial" panose="020B0604020202020204" pitchFamily="34" charset="0"/>
              <a:buChar char="•"/>
            </a:pPr>
            <a:r>
              <a:rPr lang="nl-BE" sz="1400" i="1" dirty="0"/>
              <a:t>welke zijn de </a:t>
            </a:r>
            <a:r>
              <a:rPr lang="nl-BE" sz="1400" b="1" i="1" dirty="0">
                <a:solidFill>
                  <a:schemeClr val="accent1"/>
                </a:solidFill>
              </a:rPr>
              <a:t>randvoorwaarden en ontwerpprincipes</a:t>
            </a:r>
            <a:r>
              <a:rPr lang="nl-BE" sz="1400" i="1" dirty="0"/>
              <a:t>?</a:t>
            </a:r>
          </a:p>
          <a:p>
            <a:pPr marL="285750" indent="-285750" algn="just">
              <a:buFont typeface="Arial" panose="020B0604020202020204" pitchFamily="34" charset="0"/>
              <a:buChar char="•"/>
            </a:pPr>
            <a:endParaRPr lang="nl-BE" sz="1400" i="1" dirty="0"/>
          </a:p>
          <a:p>
            <a:pPr marL="285750" indent="-285750" algn="just">
              <a:buFont typeface="Arial" panose="020B0604020202020204" pitchFamily="34" charset="0"/>
              <a:buChar char="•"/>
            </a:pPr>
            <a:r>
              <a:rPr lang="nl-BE" sz="1400" i="1" dirty="0"/>
              <a:t>hoe </a:t>
            </a:r>
            <a:r>
              <a:rPr lang="nl-BE" sz="1400" b="1" i="1" dirty="0">
                <a:solidFill>
                  <a:schemeClr val="accent1"/>
                </a:solidFill>
              </a:rPr>
              <a:t>integreren</a:t>
            </a:r>
            <a:r>
              <a:rPr lang="nl-BE" sz="1400" i="1" dirty="0"/>
              <a:t> we dit in hoger onderwijs?</a:t>
            </a:r>
          </a:p>
        </p:txBody>
      </p:sp>
      <p:sp>
        <p:nvSpPr>
          <p:cNvPr id="2" name="Titel 1">
            <a:extLst>
              <a:ext uri="{FF2B5EF4-FFF2-40B4-BE49-F238E27FC236}">
                <a16:creationId xmlns:a16="http://schemas.microsoft.com/office/drawing/2014/main" id="{C027F40F-E9FC-44E2-B3C6-24F76AD99E28}"/>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nl-BE" dirty="0"/>
              <a:t>Achtergrond: het brandend appartement</a:t>
            </a:r>
          </a:p>
        </p:txBody>
      </p:sp>
    </p:spTree>
    <p:extLst>
      <p:ext uri="{BB962C8B-B14F-4D97-AF65-F5344CB8AC3E}">
        <p14:creationId xmlns:p14="http://schemas.microsoft.com/office/powerpoint/2010/main" val="137465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jl: omlaag 8">
            <a:extLst>
              <a:ext uri="{FF2B5EF4-FFF2-40B4-BE49-F238E27FC236}">
                <a16:creationId xmlns:a16="http://schemas.microsoft.com/office/drawing/2014/main" id="{FEAFBD45-B961-413B-A148-21A708CAECE2}"/>
              </a:ext>
              <a:ext uri="{C183D7F6-B498-43B3-948B-1728B52AA6E4}">
                <adec:decorative xmlns:adec="http://schemas.microsoft.com/office/drawing/2017/decorative" val="1"/>
              </a:ext>
            </a:extLst>
          </p:cNvPr>
          <p:cNvSpPr/>
          <p:nvPr/>
        </p:nvSpPr>
        <p:spPr>
          <a:xfrm>
            <a:off x="5817204" y="2569347"/>
            <a:ext cx="381740" cy="621437"/>
          </a:xfrm>
          <a:prstGeom prst="down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kstvak 10">
            <a:extLst>
              <a:ext uri="{FF2B5EF4-FFF2-40B4-BE49-F238E27FC236}">
                <a16:creationId xmlns:a16="http://schemas.microsoft.com/office/drawing/2014/main" id="{CB73D4BE-4089-43B7-843F-DEC5A21FAAC1}"/>
              </a:ext>
            </a:extLst>
          </p:cNvPr>
          <p:cNvSpPr txBox="1"/>
          <p:nvPr/>
        </p:nvSpPr>
        <p:spPr>
          <a:xfrm>
            <a:off x="931898" y="2101984"/>
            <a:ext cx="10152353" cy="338554"/>
          </a:xfrm>
          <a:prstGeom prst="rect">
            <a:avLst/>
          </a:prstGeom>
          <a:noFill/>
        </p:spPr>
        <p:txBody>
          <a:bodyPr wrap="square">
            <a:spAutoFit/>
          </a:bodyPr>
          <a:lstStyle/>
          <a:p>
            <a:pPr algn="ctr"/>
            <a:r>
              <a:rPr lang="nl-BE" sz="1600" b="1" dirty="0">
                <a:solidFill>
                  <a:srgbClr val="1D1C1D"/>
                </a:solidFill>
                <a:latin typeface="Slack-Lato"/>
              </a:rPr>
              <a:t>t</a:t>
            </a:r>
            <a:r>
              <a:rPr lang="nl-BE" sz="1600" b="1" i="0" dirty="0">
                <a:solidFill>
                  <a:srgbClr val="1D1C1D"/>
                </a:solidFill>
                <a:effectLst/>
                <a:latin typeface="Slack-Lato"/>
              </a:rPr>
              <a:t>rans/</a:t>
            </a:r>
            <a:r>
              <a:rPr lang="nl-BE" sz="1600" b="1" i="0" dirty="0" err="1">
                <a:solidFill>
                  <a:srgbClr val="1D1C1D"/>
                </a:solidFill>
                <a:effectLst/>
                <a:latin typeface="Slack-Lato"/>
              </a:rPr>
              <a:t>inter</a:t>
            </a:r>
            <a:r>
              <a:rPr lang="nl-BE" sz="1600" b="1" i="0" dirty="0">
                <a:solidFill>
                  <a:srgbClr val="1D1C1D"/>
                </a:solidFill>
                <a:effectLst/>
                <a:latin typeface="Slack-Lato"/>
              </a:rPr>
              <a:t>/</a:t>
            </a:r>
            <a:r>
              <a:rPr lang="nl-BE" sz="1600" b="1" i="0" dirty="0" err="1">
                <a:solidFill>
                  <a:srgbClr val="1D1C1D"/>
                </a:solidFill>
                <a:effectLst/>
                <a:latin typeface="Slack-Lato"/>
              </a:rPr>
              <a:t>multi</a:t>
            </a:r>
            <a:r>
              <a:rPr lang="nl-BE" sz="1600" b="1" i="0" dirty="0">
                <a:solidFill>
                  <a:srgbClr val="1D1C1D"/>
                </a:solidFill>
                <a:effectLst/>
                <a:latin typeface="Slack-Lato"/>
              </a:rPr>
              <a:t>/cross … disciplinair … : </a:t>
            </a:r>
            <a:r>
              <a:rPr lang="nl-BE" sz="1600" b="1" i="0" dirty="0">
                <a:effectLst/>
                <a:latin typeface="Slack-Lato"/>
              </a:rPr>
              <a:t>een (</a:t>
            </a:r>
            <a:r>
              <a:rPr lang="nl-BE" sz="1600" b="1" i="0" dirty="0">
                <a:solidFill>
                  <a:srgbClr val="1D1C1D"/>
                </a:solidFill>
                <a:effectLst/>
                <a:latin typeface="Slack-Lato"/>
              </a:rPr>
              <a:t>bijkomende) </a:t>
            </a:r>
            <a:r>
              <a:rPr lang="nl-BE" sz="1600" b="1" i="0" dirty="0">
                <a:solidFill>
                  <a:schemeClr val="accent1"/>
                </a:solidFill>
                <a:effectLst/>
                <a:latin typeface="Slack-Lato"/>
              </a:rPr>
              <a:t>ondernemende</a:t>
            </a:r>
            <a:r>
              <a:rPr lang="nl-BE" sz="1600" b="1" dirty="0">
                <a:solidFill>
                  <a:srgbClr val="1D1C1D"/>
                </a:solidFill>
                <a:latin typeface="Slack-Lato"/>
              </a:rPr>
              <a:t> </a:t>
            </a:r>
            <a:r>
              <a:rPr lang="nl-BE" sz="1600" b="1" i="0" dirty="0">
                <a:solidFill>
                  <a:schemeClr val="accent1"/>
                </a:solidFill>
                <a:effectLst/>
                <a:latin typeface="Slack-Lato"/>
              </a:rPr>
              <a:t>competentie?</a:t>
            </a:r>
            <a:r>
              <a:rPr lang="nl-BE" sz="1600" b="0" i="0" dirty="0">
                <a:solidFill>
                  <a:srgbClr val="1D1C1D"/>
                </a:solidFill>
                <a:effectLst/>
                <a:latin typeface="Slack-Lato"/>
              </a:rPr>
              <a:t> </a:t>
            </a:r>
            <a:endParaRPr lang="en-US" sz="1600" dirty="0"/>
          </a:p>
        </p:txBody>
      </p:sp>
      <p:sp>
        <p:nvSpPr>
          <p:cNvPr id="8" name="Tekstvak 7">
            <a:extLst>
              <a:ext uri="{FF2B5EF4-FFF2-40B4-BE49-F238E27FC236}">
                <a16:creationId xmlns:a16="http://schemas.microsoft.com/office/drawing/2014/main" id="{D95414DD-DCEB-4C0F-A3B0-10E791A3D4CD}"/>
              </a:ext>
            </a:extLst>
          </p:cNvPr>
          <p:cNvSpPr txBox="1"/>
          <p:nvPr/>
        </p:nvSpPr>
        <p:spPr>
          <a:xfrm>
            <a:off x="931898" y="1635754"/>
            <a:ext cx="10152353" cy="369332"/>
          </a:xfrm>
          <a:prstGeom prst="rect">
            <a:avLst/>
          </a:prstGeom>
          <a:noFill/>
        </p:spPr>
        <p:txBody>
          <a:bodyPr wrap="square">
            <a:spAutoFit/>
          </a:bodyPr>
          <a:lstStyle/>
          <a:p>
            <a:pPr algn="ctr"/>
            <a:r>
              <a:rPr lang="nl-BE" b="1" dirty="0">
                <a:solidFill>
                  <a:srgbClr val="1D1C1D"/>
                </a:solidFill>
                <a:latin typeface="Slack-Lato"/>
              </a:rPr>
              <a:t>de nood verder uitgediept:</a:t>
            </a:r>
            <a:endParaRPr lang="en-US" dirty="0"/>
          </a:p>
        </p:txBody>
      </p:sp>
      <p:sp>
        <p:nvSpPr>
          <p:cNvPr id="10" name="Tekstvak 9">
            <a:extLst>
              <a:ext uri="{FF2B5EF4-FFF2-40B4-BE49-F238E27FC236}">
                <a16:creationId xmlns:a16="http://schemas.microsoft.com/office/drawing/2014/main" id="{9C000EE5-AC97-49AE-ADAF-C982E85FE277}"/>
              </a:ext>
            </a:extLst>
          </p:cNvPr>
          <p:cNvSpPr txBox="1"/>
          <p:nvPr/>
        </p:nvSpPr>
        <p:spPr>
          <a:xfrm>
            <a:off x="0" y="0"/>
            <a:ext cx="5111993" cy="1569660"/>
          </a:xfrm>
          <a:prstGeom prst="rect">
            <a:avLst/>
          </a:prstGeom>
          <a:noFill/>
        </p:spPr>
        <p:txBody>
          <a:bodyPr wrap="square">
            <a:spAutoFit/>
          </a:bodyPr>
          <a:lstStyle/>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Welkom!</a:t>
            </a:r>
          </a:p>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Achtergrond: het brandend appartement</a:t>
            </a:r>
          </a:p>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Fascinaties</a:t>
            </a:r>
          </a:p>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Leerinzichten?</a:t>
            </a:r>
          </a:p>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Professionaliseringstraject</a:t>
            </a:r>
          </a:p>
          <a:p>
            <a:pPr marL="342900" indent="-342900">
              <a:buAutoNum type="arabicPeriod"/>
            </a:pPr>
            <a:r>
              <a:rPr lang="nl-BE" sz="1200" b="1" dirty="0" err="1">
                <a:solidFill>
                  <a:schemeClr val="bg1">
                    <a:lumMod val="85000"/>
                  </a:schemeClr>
                </a:solidFill>
                <a:latin typeface="Calibri" panose="020F0502020204030204" pitchFamily="34" charset="0"/>
                <a:cs typeface="Arial" panose="020B0604020202020204" pitchFamily="34" charset="0"/>
              </a:rPr>
              <a:t>Leerdag</a:t>
            </a:r>
            <a:r>
              <a:rPr lang="nl-BE" sz="1200" b="1" dirty="0">
                <a:solidFill>
                  <a:schemeClr val="bg1">
                    <a:lumMod val="85000"/>
                  </a:schemeClr>
                </a:solidFill>
                <a:latin typeface="Calibri" panose="020F0502020204030204" pitchFamily="34" charset="0"/>
                <a:cs typeface="Arial" panose="020B0604020202020204" pitchFamily="34" charset="0"/>
              </a:rPr>
              <a:t>: praktisch</a:t>
            </a:r>
          </a:p>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Leerinzichten!</a:t>
            </a:r>
          </a:p>
          <a:p>
            <a:pPr marL="342900" indent="-342900">
              <a:buAutoNum type="arabicPeriod"/>
            </a:pPr>
            <a:r>
              <a:rPr lang="en-US" sz="1200" b="1" dirty="0" err="1">
                <a:solidFill>
                  <a:schemeClr val="bg1">
                    <a:lumMod val="85000"/>
                  </a:schemeClr>
                </a:solidFill>
              </a:rPr>
              <a:t>Afsluiting</a:t>
            </a:r>
            <a:r>
              <a:rPr lang="en-US" sz="1200" b="1" dirty="0">
                <a:solidFill>
                  <a:schemeClr val="bg1">
                    <a:lumMod val="85000"/>
                  </a:schemeClr>
                </a:solidFill>
              </a:rPr>
              <a:t> + preview</a:t>
            </a:r>
          </a:p>
        </p:txBody>
      </p:sp>
      <p:sp>
        <p:nvSpPr>
          <p:cNvPr id="12" name="Tekstvak 11">
            <a:extLst>
              <a:ext uri="{FF2B5EF4-FFF2-40B4-BE49-F238E27FC236}">
                <a16:creationId xmlns:a16="http://schemas.microsoft.com/office/drawing/2014/main" id="{96487B33-4DFB-4291-8B74-2960C3596535}"/>
              </a:ext>
            </a:extLst>
          </p:cNvPr>
          <p:cNvSpPr txBox="1"/>
          <p:nvPr/>
        </p:nvSpPr>
        <p:spPr>
          <a:xfrm>
            <a:off x="1793627" y="3429000"/>
            <a:ext cx="8428893" cy="2031325"/>
          </a:xfrm>
          <a:prstGeom prst="rect">
            <a:avLst/>
          </a:prstGeom>
          <a:noFill/>
          <a:ln>
            <a:solidFill>
              <a:schemeClr val="tx1"/>
            </a:solidFill>
          </a:ln>
        </p:spPr>
        <p:txBody>
          <a:bodyPr wrap="square">
            <a:spAutoFit/>
          </a:bodyPr>
          <a:lstStyle/>
          <a:p>
            <a:pPr marL="285750" indent="-285750" algn="just">
              <a:buFont typeface="Arial" panose="020B0604020202020204" pitchFamily="34" charset="0"/>
              <a:buChar char="•"/>
            </a:pPr>
            <a:r>
              <a:rPr lang="nl-BE" sz="1400" i="1" dirty="0"/>
              <a:t>genereert het </a:t>
            </a:r>
            <a:r>
              <a:rPr lang="nl-BE" sz="1400" i="1" dirty="0">
                <a:solidFill>
                  <a:schemeClr val="accent1"/>
                </a:solidFill>
              </a:rPr>
              <a:t>nieuwe kennis</a:t>
            </a:r>
            <a:r>
              <a:rPr lang="nl-BE" sz="1400" i="1" dirty="0"/>
              <a:t>?</a:t>
            </a:r>
          </a:p>
          <a:p>
            <a:pPr marL="285750" indent="-285750" algn="just">
              <a:buFont typeface="Arial" panose="020B0604020202020204" pitchFamily="34" charset="0"/>
              <a:buChar char="•"/>
            </a:pPr>
            <a:endParaRPr lang="nl-BE" sz="1400" i="1" dirty="0"/>
          </a:p>
          <a:p>
            <a:pPr marL="285750" indent="-285750" algn="just">
              <a:buFont typeface="Arial" panose="020B0604020202020204" pitchFamily="34" charset="0"/>
              <a:buChar char="•"/>
            </a:pPr>
            <a:r>
              <a:rPr lang="nl-BE" sz="1400" i="1" dirty="0"/>
              <a:t>staat de </a:t>
            </a:r>
            <a:r>
              <a:rPr lang="nl-BE" sz="1400" i="1" dirty="0">
                <a:solidFill>
                  <a:schemeClr val="accent1"/>
                </a:solidFill>
              </a:rPr>
              <a:t>persoonlijke ontwikkeling</a:t>
            </a:r>
            <a:r>
              <a:rPr lang="nl-BE" sz="1400" i="1" dirty="0"/>
              <a:t> van het lerende individu centraal? (waaronder leren samenwerken)</a:t>
            </a:r>
          </a:p>
          <a:p>
            <a:pPr marL="285750" indent="-285750" algn="just">
              <a:buFont typeface="Arial" panose="020B0604020202020204" pitchFamily="34" charset="0"/>
              <a:buChar char="•"/>
            </a:pPr>
            <a:endParaRPr lang="nl-BE" sz="1400" i="1" dirty="0"/>
          </a:p>
          <a:p>
            <a:pPr marL="285750" indent="-285750" algn="just">
              <a:buFont typeface="Arial" panose="020B0604020202020204" pitchFamily="34" charset="0"/>
              <a:buChar char="•"/>
            </a:pPr>
            <a:r>
              <a:rPr lang="nl-BE" sz="1400" i="1" dirty="0"/>
              <a:t>is het een manier voor opleidingen om zichzelf in vraag te stellen, zijn we </a:t>
            </a:r>
            <a:r>
              <a:rPr lang="nl-BE" sz="1400" i="1" dirty="0">
                <a:solidFill>
                  <a:schemeClr val="accent1"/>
                </a:solidFill>
              </a:rPr>
              <a:t>future proof?</a:t>
            </a:r>
          </a:p>
          <a:p>
            <a:pPr marL="285750" indent="-285750" algn="just">
              <a:buFont typeface="Arial" panose="020B0604020202020204" pitchFamily="34" charset="0"/>
              <a:buChar char="•"/>
            </a:pPr>
            <a:endParaRPr lang="nl-BE" sz="1400" i="1" dirty="0"/>
          </a:p>
          <a:p>
            <a:pPr marL="285750" indent="-285750" algn="just">
              <a:buFont typeface="Arial" panose="020B0604020202020204" pitchFamily="34" charset="0"/>
              <a:buChar char="•"/>
            </a:pPr>
            <a:r>
              <a:rPr lang="nl-BE" sz="1400" i="1" dirty="0"/>
              <a:t>moet het beschouwd worden als een </a:t>
            </a:r>
            <a:r>
              <a:rPr lang="nl-BE" sz="1400" i="1" dirty="0">
                <a:solidFill>
                  <a:schemeClr val="accent1"/>
                </a:solidFill>
              </a:rPr>
              <a:t>sleutelcompetentie</a:t>
            </a:r>
            <a:r>
              <a:rPr lang="nl-BE" sz="1400" i="1" dirty="0"/>
              <a:t> van de 21 </a:t>
            </a:r>
            <a:r>
              <a:rPr lang="nl-BE" sz="1400" i="1" dirty="0" err="1"/>
              <a:t>ste</a:t>
            </a:r>
            <a:r>
              <a:rPr lang="nl-BE" sz="1400" i="1" dirty="0"/>
              <a:t> eeuw?</a:t>
            </a:r>
          </a:p>
          <a:p>
            <a:pPr marL="285750" indent="-285750" algn="just">
              <a:buFont typeface="Arial" panose="020B0604020202020204" pitchFamily="34" charset="0"/>
              <a:buChar char="•"/>
            </a:pPr>
            <a:endParaRPr lang="nl-BE" sz="1400" i="1" dirty="0"/>
          </a:p>
          <a:p>
            <a:pPr marL="285750" indent="-285750" algn="just">
              <a:buFont typeface="Arial" panose="020B0604020202020204" pitchFamily="34" charset="0"/>
              <a:buChar char="•"/>
            </a:pPr>
            <a:r>
              <a:rPr lang="nl-BE" sz="1400" i="1" dirty="0"/>
              <a:t>is het een aandrijver voor </a:t>
            </a:r>
            <a:r>
              <a:rPr lang="nl-BE" sz="1400" i="1" dirty="0">
                <a:solidFill>
                  <a:schemeClr val="accent1"/>
                </a:solidFill>
              </a:rPr>
              <a:t>meer/anders ondernemerschap</a:t>
            </a:r>
            <a:r>
              <a:rPr lang="nl-BE" sz="1400" i="1" dirty="0"/>
              <a:t>?</a:t>
            </a:r>
            <a:endParaRPr lang="en-US" sz="1400" i="1" dirty="0"/>
          </a:p>
        </p:txBody>
      </p:sp>
      <p:sp>
        <p:nvSpPr>
          <p:cNvPr id="2" name="Titel 1">
            <a:extLst>
              <a:ext uri="{FF2B5EF4-FFF2-40B4-BE49-F238E27FC236}">
                <a16:creationId xmlns:a16="http://schemas.microsoft.com/office/drawing/2014/main" id="{AC369940-E213-4733-842D-539EE23D56B6}"/>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nl-BE" dirty="0"/>
              <a:t>De nood verder uitgediept</a:t>
            </a:r>
          </a:p>
        </p:txBody>
      </p:sp>
    </p:spTree>
    <p:extLst>
      <p:ext uri="{BB962C8B-B14F-4D97-AF65-F5344CB8AC3E}">
        <p14:creationId xmlns:p14="http://schemas.microsoft.com/office/powerpoint/2010/main" val="3361426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10B18BE3-ED78-43DA-B3CE-18E7B37D6B95}"/>
              </a:ext>
            </a:extLst>
          </p:cNvPr>
          <p:cNvSpPr txBox="1"/>
          <p:nvPr/>
        </p:nvSpPr>
        <p:spPr>
          <a:xfrm>
            <a:off x="0" y="0"/>
            <a:ext cx="5111993" cy="1661993"/>
          </a:xfrm>
          <a:prstGeom prst="rect">
            <a:avLst/>
          </a:prstGeom>
          <a:noFill/>
        </p:spPr>
        <p:txBody>
          <a:bodyPr wrap="square">
            <a:spAutoFit/>
          </a:bodyPr>
          <a:lstStyle/>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Welkom!</a:t>
            </a:r>
          </a:p>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Achtergrond: het brandend appartement</a:t>
            </a:r>
          </a:p>
          <a:p>
            <a:pPr marL="342900" indent="-342900">
              <a:buAutoNum type="arabicPeriod"/>
            </a:pPr>
            <a:r>
              <a:rPr lang="nl-BE" b="1" dirty="0">
                <a:latin typeface="Calibri" panose="020F0502020204030204" pitchFamily="34" charset="0"/>
                <a:cs typeface="Arial" panose="020B0604020202020204" pitchFamily="34" charset="0"/>
              </a:rPr>
              <a:t>Fascinaties</a:t>
            </a:r>
          </a:p>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Leerinzichten?</a:t>
            </a:r>
          </a:p>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Professionaliseringstraject</a:t>
            </a:r>
          </a:p>
          <a:p>
            <a:pPr marL="342900" indent="-342900">
              <a:buAutoNum type="arabicPeriod"/>
            </a:pPr>
            <a:r>
              <a:rPr lang="nl-BE" sz="1200" b="1" dirty="0" err="1">
                <a:solidFill>
                  <a:schemeClr val="bg1">
                    <a:lumMod val="85000"/>
                  </a:schemeClr>
                </a:solidFill>
                <a:latin typeface="Calibri" panose="020F0502020204030204" pitchFamily="34" charset="0"/>
                <a:cs typeface="Arial" panose="020B0604020202020204" pitchFamily="34" charset="0"/>
              </a:rPr>
              <a:t>Leerdag</a:t>
            </a:r>
            <a:r>
              <a:rPr lang="nl-BE" sz="1200" b="1" dirty="0">
                <a:solidFill>
                  <a:schemeClr val="bg1">
                    <a:lumMod val="85000"/>
                  </a:schemeClr>
                </a:solidFill>
                <a:latin typeface="Calibri" panose="020F0502020204030204" pitchFamily="34" charset="0"/>
                <a:cs typeface="Arial" panose="020B0604020202020204" pitchFamily="34" charset="0"/>
              </a:rPr>
              <a:t>: praktisch</a:t>
            </a:r>
          </a:p>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Leerinzichten!</a:t>
            </a:r>
          </a:p>
          <a:p>
            <a:pPr marL="342900" indent="-342900">
              <a:buAutoNum type="arabicPeriod"/>
            </a:pPr>
            <a:r>
              <a:rPr lang="en-US" sz="1200" b="1" dirty="0" err="1">
                <a:solidFill>
                  <a:schemeClr val="bg1">
                    <a:lumMod val="85000"/>
                  </a:schemeClr>
                </a:solidFill>
              </a:rPr>
              <a:t>Afsluiting</a:t>
            </a:r>
            <a:r>
              <a:rPr lang="en-US" sz="1200" b="1" dirty="0">
                <a:solidFill>
                  <a:schemeClr val="bg1">
                    <a:lumMod val="85000"/>
                  </a:schemeClr>
                </a:solidFill>
              </a:rPr>
              <a:t> + preview</a:t>
            </a:r>
          </a:p>
        </p:txBody>
      </p:sp>
      <p:sp>
        <p:nvSpPr>
          <p:cNvPr id="5" name="Tekstvak 4">
            <a:extLst>
              <a:ext uri="{FF2B5EF4-FFF2-40B4-BE49-F238E27FC236}">
                <a16:creationId xmlns:a16="http://schemas.microsoft.com/office/drawing/2014/main" id="{24E8A1EF-0541-40CD-AAA2-B673452C5896}"/>
              </a:ext>
            </a:extLst>
          </p:cNvPr>
          <p:cNvSpPr txBox="1"/>
          <p:nvPr/>
        </p:nvSpPr>
        <p:spPr>
          <a:xfrm>
            <a:off x="9981423" y="6596390"/>
            <a:ext cx="2210577" cy="261610"/>
          </a:xfrm>
          <a:prstGeom prst="rect">
            <a:avLst/>
          </a:prstGeom>
          <a:noFill/>
        </p:spPr>
        <p:txBody>
          <a:bodyPr wrap="square">
            <a:spAutoFit/>
          </a:bodyPr>
          <a:lstStyle/>
          <a:p>
            <a:pPr algn="r"/>
            <a:r>
              <a:rPr lang="nl-BE" sz="1100" dirty="0">
                <a:effectLst/>
                <a:latin typeface="Calibri" panose="020F0502020204030204" pitchFamily="34" charset="0"/>
                <a:ea typeface="Calibri" panose="020F0502020204030204" pitchFamily="34" charset="0"/>
                <a:cs typeface="Arial" panose="020B0604020202020204" pitchFamily="34" charset="0"/>
              </a:rPr>
              <a:t>SOHO leerdag</a:t>
            </a:r>
            <a:r>
              <a:rPr lang="nl-BE" sz="1100" dirty="0">
                <a:latin typeface="Calibri" panose="020F0502020204030204" pitchFamily="34" charset="0"/>
                <a:ea typeface="Calibri" panose="020F0502020204030204" pitchFamily="34" charset="0"/>
                <a:cs typeface="Arial" panose="020B0604020202020204" pitchFamily="34" charset="0"/>
              </a:rPr>
              <a:t>_</a:t>
            </a:r>
            <a:r>
              <a:rPr lang="nl-BE" sz="1100" dirty="0">
                <a:effectLst/>
                <a:latin typeface="Calibri" panose="020F0502020204030204" pitchFamily="34" charset="0"/>
                <a:ea typeface="Calibri" panose="020F0502020204030204" pitchFamily="34" charset="0"/>
                <a:cs typeface="Arial" panose="020B0604020202020204" pitchFamily="34" charset="0"/>
              </a:rPr>
              <a:t>Lamot_29/04/2022</a:t>
            </a:r>
            <a:endParaRPr lang="en-US" sz="1100" dirty="0"/>
          </a:p>
        </p:txBody>
      </p:sp>
      <p:sp>
        <p:nvSpPr>
          <p:cNvPr id="6" name="Tekstvak 5">
            <a:extLst>
              <a:ext uri="{FF2B5EF4-FFF2-40B4-BE49-F238E27FC236}">
                <a16:creationId xmlns:a16="http://schemas.microsoft.com/office/drawing/2014/main" id="{1CA87D10-17DA-4BDF-A6B0-BBBCE1D2CF2D}"/>
              </a:ext>
            </a:extLst>
          </p:cNvPr>
          <p:cNvSpPr txBox="1"/>
          <p:nvPr/>
        </p:nvSpPr>
        <p:spPr>
          <a:xfrm>
            <a:off x="2154114" y="907888"/>
            <a:ext cx="8320454" cy="1138773"/>
          </a:xfrm>
          <a:prstGeom prst="rect">
            <a:avLst/>
          </a:prstGeom>
          <a:noFill/>
        </p:spPr>
        <p:txBody>
          <a:bodyPr wrap="square">
            <a:spAutoFit/>
          </a:bodyPr>
          <a:lstStyle/>
          <a:p>
            <a:pPr algn="ctr"/>
            <a:r>
              <a:rPr lang="nl-BE" b="1" dirty="0"/>
              <a:t>een (fascinerende) studie:</a:t>
            </a:r>
          </a:p>
          <a:p>
            <a:pPr algn="ctr"/>
            <a:endParaRPr lang="nl-BE" i="1" dirty="0">
              <a:solidFill>
                <a:schemeClr val="accent1"/>
              </a:solidFill>
            </a:endParaRPr>
          </a:p>
          <a:p>
            <a:pPr algn="ctr"/>
            <a:r>
              <a:rPr lang="nl-BE" sz="1600" i="1" dirty="0">
                <a:solidFill>
                  <a:schemeClr val="accent1"/>
                </a:solidFill>
              </a:rPr>
              <a:t>“</a:t>
            </a:r>
            <a:r>
              <a:rPr lang="nl-BE" sz="1600" i="1" dirty="0" err="1">
                <a:solidFill>
                  <a:schemeClr val="accent1"/>
                </a:solidFill>
              </a:rPr>
              <a:t>transdisciplinary</a:t>
            </a:r>
            <a:r>
              <a:rPr lang="nl-BE" sz="1600" i="1" dirty="0"/>
              <a:t> approaches in higher education as examples of </a:t>
            </a:r>
            <a:r>
              <a:rPr lang="nl-BE" sz="1600" i="1" dirty="0" err="1">
                <a:solidFill>
                  <a:schemeClr val="accent1"/>
                </a:solidFill>
              </a:rPr>
              <a:t>integrative</a:t>
            </a:r>
            <a:r>
              <a:rPr lang="nl-BE" sz="1600" i="1" dirty="0">
                <a:solidFill>
                  <a:schemeClr val="accent1"/>
                </a:solidFill>
              </a:rPr>
              <a:t> </a:t>
            </a:r>
            <a:r>
              <a:rPr lang="nl-BE" sz="1600" i="1" dirty="0" err="1">
                <a:solidFill>
                  <a:schemeClr val="accent1"/>
                </a:solidFill>
              </a:rPr>
              <a:t>learning</a:t>
            </a:r>
            <a:r>
              <a:rPr lang="nl-BE" sz="1600" i="1" dirty="0">
                <a:solidFill>
                  <a:schemeClr val="accent1"/>
                </a:solidFill>
              </a:rPr>
              <a:t>”</a:t>
            </a:r>
          </a:p>
          <a:p>
            <a:pPr algn="ctr"/>
            <a:r>
              <a:rPr lang="nl-BE" sz="1400" i="1" dirty="0"/>
              <a:t>(onderwerp master thesis van Filip Burgelman, Oulu UAS)</a:t>
            </a:r>
            <a:endParaRPr lang="en-US" sz="1600" i="1" dirty="0"/>
          </a:p>
        </p:txBody>
      </p:sp>
      <p:sp>
        <p:nvSpPr>
          <p:cNvPr id="7" name="Tekstvak 6">
            <a:extLst>
              <a:ext uri="{FF2B5EF4-FFF2-40B4-BE49-F238E27FC236}">
                <a16:creationId xmlns:a16="http://schemas.microsoft.com/office/drawing/2014/main" id="{78546D92-2705-4AFB-8534-01038C38DFEA}"/>
              </a:ext>
            </a:extLst>
          </p:cNvPr>
          <p:cNvSpPr txBox="1"/>
          <p:nvPr/>
        </p:nvSpPr>
        <p:spPr>
          <a:xfrm>
            <a:off x="2154113" y="2162023"/>
            <a:ext cx="8320454" cy="1384995"/>
          </a:xfrm>
          <a:prstGeom prst="rect">
            <a:avLst/>
          </a:prstGeom>
          <a:noFill/>
        </p:spPr>
        <p:txBody>
          <a:bodyPr wrap="square">
            <a:spAutoFit/>
          </a:bodyPr>
          <a:lstStyle/>
          <a:p>
            <a:pPr algn="ctr"/>
            <a:r>
              <a:rPr lang="en-US" b="1" dirty="0"/>
              <a:t>integrative learning:</a:t>
            </a:r>
          </a:p>
          <a:p>
            <a:pPr algn="just"/>
            <a:endParaRPr lang="en-US" i="1" dirty="0"/>
          </a:p>
          <a:p>
            <a:pPr algn="just"/>
            <a:r>
              <a:rPr lang="en-US" sz="1600" i="1" dirty="0"/>
              <a:t>“integrative learning” </a:t>
            </a:r>
            <a:r>
              <a:rPr lang="nl-BE" sz="1600" i="1" dirty="0"/>
              <a:t>bouwt het vermogen op om </a:t>
            </a:r>
            <a:r>
              <a:rPr lang="nl-BE" sz="1600" i="1" dirty="0">
                <a:solidFill>
                  <a:schemeClr val="accent1"/>
                </a:solidFill>
              </a:rPr>
              <a:t>verbanden</a:t>
            </a:r>
            <a:r>
              <a:rPr lang="nl-BE" sz="1600" i="1" dirty="0"/>
              <a:t> te leggen tussen ideeën en ervaringen, </a:t>
            </a:r>
            <a:r>
              <a:rPr lang="nl-BE" sz="1600" i="1" dirty="0">
                <a:solidFill>
                  <a:schemeClr val="accent1"/>
                </a:solidFill>
              </a:rPr>
              <a:t>over het curriculum</a:t>
            </a:r>
            <a:r>
              <a:rPr lang="nl-BE" sz="1600" i="1" dirty="0"/>
              <a:t> en het </a:t>
            </a:r>
            <a:r>
              <a:rPr lang="nl-BE" sz="1600" i="1" dirty="0">
                <a:solidFill>
                  <a:schemeClr val="accent1"/>
                </a:solidFill>
              </a:rPr>
              <a:t>co-curriculum</a:t>
            </a:r>
            <a:r>
              <a:rPr lang="nl-BE" sz="1600" i="1" dirty="0"/>
              <a:t> heen, om het leren te </a:t>
            </a:r>
            <a:r>
              <a:rPr lang="nl-BE" sz="1600" i="1" dirty="0">
                <a:solidFill>
                  <a:schemeClr val="accent1"/>
                </a:solidFill>
              </a:rPr>
              <a:t>synthetiseren</a:t>
            </a:r>
            <a:r>
              <a:rPr lang="nl-BE" sz="1600" i="1" dirty="0"/>
              <a:t> en </a:t>
            </a:r>
            <a:r>
              <a:rPr lang="nl-BE" sz="1600" i="1" dirty="0">
                <a:solidFill>
                  <a:schemeClr val="accent1"/>
                </a:solidFill>
              </a:rPr>
              <a:t>over te dragen</a:t>
            </a:r>
            <a:r>
              <a:rPr lang="nl-BE" sz="1600" i="1" dirty="0"/>
              <a:t> naar </a:t>
            </a:r>
            <a:r>
              <a:rPr lang="nl-BE" sz="1600" i="1" dirty="0">
                <a:solidFill>
                  <a:schemeClr val="accent1"/>
                </a:solidFill>
              </a:rPr>
              <a:t>nieuwe situaties</a:t>
            </a:r>
            <a:r>
              <a:rPr lang="nl-BE" sz="1600" i="1" dirty="0"/>
              <a:t> binnen en buiten de campus</a:t>
            </a:r>
            <a:r>
              <a:rPr lang="en-US" sz="1600" i="1" dirty="0"/>
              <a:t>”</a:t>
            </a:r>
          </a:p>
        </p:txBody>
      </p:sp>
      <p:sp>
        <p:nvSpPr>
          <p:cNvPr id="14" name="Tekstvak 13">
            <a:extLst>
              <a:ext uri="{FF2B5EF4-FFF2-40B4-BE49-F238E27FC236}">
                <a16:creationId xmlns:a16="http://schemas.microsoft.com/office/drawing/2014/main" id="{AE5281C8-2854-4EF9-854A-4C6971B5A92A}"/>
              </a:ext>
            </a:extLst>
          </p:cNvPr>
          <p:cNvSpPr txBox="1"/>
          <p:nvPr/>
        </p:nvSpPr>
        <p:spPr>
          <a:xfrm>
            <a:off x="2154113" y="3970156"/>
            <a:ext cx="8546125" cy="1631216"/>
          </a:xfrm>
          <a:prstGeom prst="rect">
            <a:avLst/>
          </a:prstGeom>
          <a:noFill/>
        </p:spPr>
        <p:txBody>
          <a:bodyPr wrap="square">
            <a:spAutoFit/>
          </a:bodyPr>
          <a:lstStyle/>
          <a:p>
            <a:pPr algn="ctr"/>
            <a:r>
              <a:rPr lang="en-US" b="1" dirty="0" err="1"/>
              <a:t>meer</a:t>
            </a:r>
            <a:r>
              <a:rPr lang="en-US" b="1" dirty="0"/>
              <a:t> dan </a:t>
            </a:r>
            <a:r>
              <a:rPr lang="en-US" b="1" dirty="0" err="1"/>
              <a:t>leren</a:t>
            </a:r>
            <a:r>
              <a:rPr lang="en-US" b="1" dirty="0"/>
              <a:t>:</a:t>
            </a:r>
          </a:p>
          <a:p>
            <a:pPr algn="just"/>
            <a:endParaRPr lang="nl-BE" i="1" dirty="0"/>
          </a:p>
          <a:p>
            <a:pPr algn="just"/>
            <a:r>
              <a:rPr lang="nl-BE" sz="1600" i="1" dirty="0"/>
              <a:t>"het vermogen om nieuwe kennis, inzichten en ervaringen </a:t>
            </a:r>
            <a:r>
              <a:rPr lang="nl-BE" sz="1600" i="1" dirty="0">
                <a:solidFill>
                  <a:schemeClr val="accent1"/>
                </a:solidFill>
              </a:rPr>
              <a:t>in het leven toe te passen</a:t>
            </a:r>
            <a:r>
              <a:rPr lang="nl-BE" sz="1600" i="1" dirty="0"/>
              <a:t>, verschillende perspectieven te </a:t>
            </a:r>
            <a:r>
              <a:rPr lang="nl-BE" sz="1600" i="1" dirty="0">
                <a:solidFill>
                  <a:schemeClr val="accent1"/>
                </a:solidFill>
              </a:rPr>
              <a:t>vergelijken </a:t>
            </a:r>
            <a:r>
              <a:rPr lang="nl-BE" sz="1600" i="1" dirty="0"/>
              <a:t>en te </a:t>
            </a:r>
            <a:r>
              <a:rPr lang="nl-BE" sz="1600" i="1" dirty="0">
                <a:solidFill>
                  <a:schemeClr val="accent1"/>
                </a:solidFill>
              </a:rPr>
              <a:t>contrasteren</a:t>
            </a:r>
            <a:r>
              <a:rPr lang="nl-BE" sz="1600" i="1" dirty="0"/>
              <a:t>, </a:t>
            </a:r>
            <a:r>
              <a:rPr lang="nl-BE" sz="1600" i="1" dirty="0">
                <a:solidFill>
                  <a:schemeClr val="accent1"/>
                </a:solidFill>
              </a:rPr>
              <a:t>vooroordelen</a:t>
            </a:r>
            <a:r>
              <a:rPr lang="nl-BE" sz="1600" i="1" dirty="0"/>
              <a:t> </a:t>
            </a:r>
            <a:r>
              <a:rPr lang="nl-BE" sz="1600" i="1" dirty="0">
                <a:solidFill>
                  <a:schemeClr val="accent1"/>
                </a:solidFill>
              </a:rPr>
              <a:t>te identificeren en contexten te begrijpen,</a:t>
            </a:r>
            <a:r>
              <a:rPr lang="nl-BE" sz="1600" i="1" dirty="0"/>
              <a:t> het stelt </a:t>
            </a:r>
            <a:r>
              <a:rPr lang="nl-BE" sz="1600" i="1" dirty="0" err="1"/>
              <a:t>lerenden</a:t>
            </a:r>
            <a:r>
              <a:rPr lang="nl-BE" sz="1600" i="1" dirty="0"/>
              <a:t> in staat </a:t>
            </a:r>
            <a:r>
              <a:rPr lang="nl-BE" sz="1600" i="1" dirty="0">
                <a:solidFill>
                  <a:schemeClr val="accent1"/>
                </a:solidFill>
              </a:rPr>
              <a:t>bij te dragen</a:t>
            </a:r>
            <a:r>
              <a:rPr lang="nl-BE" sz="1600" i="1" dirty="0"/>
              <a:t> aan het oplossen van veel van ‘s werelds complexe problemen en uitdagingen”</a:t>
            </a:r>
            <a:endParaRPr lang="en-US" sz="1600" i="1" dirty="0"/>
          </a:p>
        </p:txBody>
      </p:sp>
      <p:sp>
        <p:nvSpPr>
          <p:cNvPr id="2" name="Titel 1">
            <a:extLst>
              <a:ext uri="{FF2B5EF4-FFF2-40B4-BE49-F238E27FC236}">
                <a16:creationId xmlns:a16="http://schemas.microsoft.com/office/drawing/2014/main" id="{8DE160F4-5A71-42E4-AAB9-0E82A4005EAE}"/>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nl-BE" dirty="0"/>
              <a:t>Fascinaties</a:t>
            </a:r>
          </a:p>
        </p:txBody>
      </p:sp>
    </p:spTree>
    <p:extLst>
      <p:ext uri="{BB962C8B-B14F-4D97-AF65-F5344CB8AC3E}">
        <p14:creationId xmlns:p14="http://schemas.microsoft.com/office/powerpoint/2010/main" val="3291955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F0E58AA6-D185-4A2C-B90B-5E3486BF40E3}"/>
              </a:ext>
            </a:extLst>
          </p:cNvPr>
          <p:cNvSpPr txBox="1"/>
          <p:nvPr/>
        </p:nvSpPr>
        <p:spPr>
          <a:xfrm>
            <a:off x="0" y="0"/>
            <a:ext cx="5111993" cy="1661993"/>
          </a:xfrm>
          <a:prstGeom prst="rect">
            <a:avLst/>
          </a:prstGeom>
          <a:noFill/>
        </p:spPr>
        <p:txBody>
          <a:bodyPr wrap="square">
            <a:spAutoFit/>
          </a:bodyPr>
          <a:lstStyle/>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Welkom!</a:t>
            </a:r>
          </a:p>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Achtergrond: het brandend appartement</a:t>
            </a:r>
          </a:p>
          <a:p>
            <a:pPr marL="342900" indent="-342900">
              <a:buAutoNum type="arabicPeriod"/>
            </a:pPr>
            <a:r>
              <a:rPr lang="nl-BE" b="1" dirty="0">
                <a:latin typeface="Calibri" panose="020F0502020204030204" pitchFamily="34" charset="0"/>
                <a:cs typeface="Arial" panose="020B0604020202020204" pitchFamily="34" charset="0"/>
              </a:rPr>
              <a:t>Fascinaties</a:t>
            </a:r>
          </a:p>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Leerinzichten?</a:t>
            </a:r>
          </a:p>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Professionaliseringstraject</a:t>
            </a:r>
          </a:p>
          <a:p>
            <a:pPr marL="342900" indent="-342900">
              <a:buAutoNum type="arabicPeriod"/>
            </a:pPr>
            <a:r>
              <a:rPr lang="nl-BE" sz="1200" b="1" dirty="0" err="1">
                <a:solidFill>
                  <a:schemeClr val="bg1">
                    <a:lumMod val="85000"/>
                  </a:schemeClr>
                </a:solidFill>
                <a:latin typeface="Calibri" panose="020F0502020204030204" pitchFamily="34" charset="0"/>
                <a:cs typeface="Arial" panose="020B0604020202020204" pitchFamily="34" charset="0"/>
              </a:rPr>
              <a:t>Leerdag</a:t>
            </a:r>
            <a:r>
              <a:rPr lang="nl-BE" sz="1200" b="1" dirty="0">
                <a:solidFill>
                  <a:schemeClr val="bg1">
                    <a:lumMod val="85000"/>
                  </a:schemeClr>
                </a:solidFill>
                <a:latin typeface="Calibri" panose="020F0502020204030204" pitchFamily="34" charset="0"/>
                <a:cs typeface="Arial" panose="020B0604020202020204" pitchFamily="34" charset="0"/>
              </a:rPr>
              <a:t>: praktisch</a:t>
            </a:r>
          </a:p>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Leerinzichten!</a:t>
            </a:r>
          </a:p>
          <a:p>
            <a:pPr marL="342900" indent="-342900">
              <a:buAutoNum type="arabicPeriod"/>
            </a:pPr>
            <a:r>
              <a:rPr lang="en-US" sz="1200" b="1" dirty="0" err="1">
                <a:solidFill>
                  <a:schemeClr val="bg1">
                    <a:lumMod val="85000"/>
                  </a:schemeClr>
                </a:solidFill>
              </a:rPr>
              <a:t>Afsluiting</a:t>
            </a:r>
            <a:r>
              <a:rPr lang="en-US" sz="1200" b="1" dirty="0">
                <a:solidFill>
                  <a:schemeClr val="bg1">
                    <a:lumMod val="85000"/>
                  </a:schemeClr>
                </a:solidFill>
              </a:rPr>
              <a:t> + preview</a:t>
            </a:r>
          </a:p>
        </p:txBody>
      </p:sp>
      <p:sp>
        <p:nvSpPr>
          <p:cNvPr id="5" name="Tekstvak 4">
            <a:extLst>
              <a:ext uri="{FF2B5EF4-FFF2-40B4-BE49-F238E27FC236}">
                <a16:creationId xmlns:a16="http://schemas.microsoft.com/office/drawing/2014/main" id="{8C129FAA-88BE-47C2-BE06-D568B5BA8470}"/>
              </a:ext>
            </a:extLst>
          </p:cNvPr>
          <p:cNvSpPr txBox="1"/>
          <p:nvPr/>
        </p:nvSpPr>
        <p:spPr>
          <a:xfrm>
            <a:off x="9981423" y="6596390"/>
            <a:ext cx="2210577" cy="261610"/>
          </a:xfrm>
          <a:prstGeom prst="rect">
            <a:avLst/>
          </a:prstGeom>
          <a:noFill/>
        </p:spPr>
        <p:txBody>
          <a:bodyPr wrap="square">
            <a:spAutoFit/>
          </a:bodyPr>
          <a:lstStyle/>
          <a:p>
            <a:pPr algn="r"/>
            <a:r>
              <a:rPr lang="nl-BE" sz="1100" dirty="0">
                <a:effectLst/>
                <a:latin typeface="Calibri" panose="020F0502020204030204" pitchFamily="34" charset="0"/>
                <a:ea typeface="Calibri" panose="020F0502020204030204" pitchFamily="34" charset="0"/>
                <a:cs typeface="Arial" panose="020B0604020202020204" pitchFamily="34" charset="0"/>
              </a:rPr>
              <a:t>SOHO leerdag</a:t>
            </a:r>
            <a:r>
              <a:rPr lang="nl-BE" sz="1100" dirty="0">
                <a:latin typeface="Calibri" panose="020F0502020204030204" pitchFamily="34" charset="0"/>
                <a:ea typeface="Calibri" panose="020F0502020204030204" pitchFamily="34" charset="0"/>
                <a:cs typeface="Arial" panose="020B0604020202020204" pitchFamily="34" charset="0"/>
              </a:rPr>
              <a:t>_</a:t>
            </a:r>
            <a:r>
              <a:rPr lang="nl-BE" sz="1100" dirty="0">
                <a:effectLst/>
                <a:latin typeface="Calibri" panose="020F0502020204030204" pitchFamily="34" charset="0"/>
                <a:ea typeface="Calibri" panose="020F0502020204030204" pitchFamily="34" charset="0"/>
                <a:cs typeface="Arial" panose="020B0604020202020204" pitchFamily="34" charset="0"/>
              </a:rPr>
              <a:t>Lamot_29/04/2022</a:t>
            </a:r>
            <a:endParaRPr lang="en-US" sz="1100" dirty="0"/>
          </a:p>
        </p:txBody>
      </p:sp>
      <p:sp>
        <p:nvSpPr>
          <p:cNvPr id="12" name="Tekstvak 11">
            <a:extLst>
              <a:ext uri="{FF2B5EF4-FFF2-40B4-BE49-F238E27FC236}">
                <a16:creationId xmlns:a16="http://schemas.microsoft.com/office/drawing/2014/main" id="{6C8A758C-5BD6-4818-910E-51248E16193A}"/>
              </a:ext>
            </a:extLst>
          </p:cNvPr>
          <p:cNvSpPr txBox="1"/>
          <p:nvPr/>
        </p:nvSpPr>
        <p:spPr>
          <a:xfrm>
            <a:off x="1301262" y="2240431"/>
            <a:ext cx="9082453" cy="3608295"/>
          </a:xfrm>
          <a:prstGeom prst="rect">
            <a:avLst/>
          </a:prstGeom>
          <a:noFill/>
        </p:spPr>
        <p:txBody>
          <a:bodyPr wrap="square">
            <a:spAutoFit/>
          </a:bodyPr>
          <a:lstStyle/>
          <a:p>
            <a:pPr marL="1200150" lvl="2" indent="-285750" algn="just">
              <a:lnSpc>
                <a:spcPct val="107000"/>
              </a:lnSpc>
              <a:buFont typeface="Arial" panose="020B0604020202020204" pitchFamily="34" charset="0"/>
              <a:buChar char="•"/>
            </a:pPr>
            <a:r>
              <a:rPr lang="nl-BE" sz="1600" b="1" i="1" dirty="0"/>
              <a:t>multidisciplinariteit:</a:t>
            </a:r>
            <a:r>
              <a:rPr lang="nl-BE" sz="1600" i="1" dirty="0"/>
              <a:t> over het algemeen verwijst de term multidisciplinair naar de samenstelling van een team bestaande uit twee of meer verschillende disciplines die zijn verzameld rond een gemeenschappelijk probleem waarbij input wordt verzameld zonder synthese.</a:t>
            </a:r>
          </a:p>
          <a:p>
            <a:pPr marL="1200150" lvl="2" indent="-285750" algn="just">
              <a:lnSpc>
                <a:spcPct val="107000"/>
              </a:lnSpc>
              <a:buFont typeface="Arial" panose="020B0604020202020204" pitchFamily="34" charset="0"/>
              <a:buChar char="•"/>
            </a:pPr>
            <a:endParaRPr lang="nl-BE" sz="1600" i="1" dirty="0"/>
          </a:p>
          <a:p>
            <a:pPr marL="1200150" lvl="2" indent="-285750" algn="just">
              <a:lnSpc>
                <a:spcPct val="107000"/>
              </a:lnSpc>
              <a:buFont typeface="Arial" panose="020B0604020202020204" pitchFamily="34" charset="0"/>
              <a:buChar char="•"/>
            </a:pPr>
            <a:r>
              <a:rPr lang="nl-BE" sz="1600" b="1" i="1" dirty="0"/>
              <a:t>interdisciplinariteit:</a:t>
            </a:r>
            <a:r>
              <a:rPr lang="nl-BE" sz="1600" i="1" dirty="0"/>
              <a:t> verwijst naar het vermogen van iemand om nieuwe kennis te creëren en het vermogen om te denken en handelen door het combineren van theorieën, methoden en concepten uit verschillende disciplines tot één context.</a:t>
            </a:r>
            <a:endParaRPr lang="en-US" sz="1600" i="1" dirty="0"/>
          </a:p>
          <a:p>
            <a:pPr marL="1200150" lvl="2" indent="-285750" algn="just">
              <a:lnSpc>
                <a:spcPct val="107000"/>
              </a:lnSpc>
              <a:spcAft>
                <a:spcPts val="800"/>
              </a:spcAft>
              <a:buFont typeface="Arial" panose="020B0604020202020204" pitchFamily="34" charset="0"/>
              <a:buChar char="•"/>
            </a:pPr>
            <a:endParaRPr lang="nl-BE" sz="1600" i="1" dirty="0"/>
          </a:p>
          <a:p>
            <a:pPr marL="1200150" lvl="2" indent="-285750" algn="just">
              <a:lnSpc>
                <a:spcPct val="107000"/>
              </a:lnSpc>
              <a:spcAft>
                <a:spcPts val="800"/>
              </a:spcAft>
              <a:buFont typeface="Arial" panose="020B0604020202020204" pitchFamily="34" charset="0"/>
              <a:buChar char="•"/>
            </a:pPr>
            <a:r>
              <a:rPr lang="nl-BE" sz="1600" b="1" i="1" dirty="0" err="1"/>
              <a:t>transdisciplinariteit</a:t>
            </a:r>
            <a:r>
              <a:rPr lang="nl-BE" sz="1600" b="1" i="1" dirty="0"/>
              <a:t>:</a:t>
            </a:r>
            <a:r>
              <a:rPr lang="nl-BE" sz="1600" i="1" dirty="0"/>
              <a:t> verwijst naar het vermogen van iemand om nieuwe kennis te creëren en het vermogen om te denken en handelen door het combineren van theorieën, methoden en concepten uit verschillende disciplines binnen en buiten </a:t>
            </a:r>
            <a:r>
              <a:rPr lang="nl-BE" sz="1600" i="1" dirty="0" err="1"/>
              <a:t>academia</a:t>
            </a:r>
            <a:r>
              <a:rPr lang="nl-BE" sz="1600" i="1" dirty="0"/>
              <a:t> tot een voorheen nog niet gekende context.</a:t>
            </a:r>
            <a:endParaRPr lang="en-US" sz="1600" i="1" dirty="0"/>
          </a:p>
        </p:txBody>
      </p:sp>
      <p:sp>
        <p:nvSpPr>
          <p:cNvPr id="13" name="Tekstvak 12">
            <a:extLst>
              <a:ext uri="{FF2B5EF4-FFF2-40B4-BE49-F238E27FC236}">
                <a16:creationId xmlns:a16="http://schemas.microsoft.com/office/drawing/2014/main" id="{CC9F8E56-0341-4A81-8AEE-86B4C60BF1BF}"/>
              </a:ext>
            </a:extLst>
          </p:cNvPr>
          <p:cNvSpPr txBox="1"/>
          <p:nvPr/>
        </p:nvSpPr>
        <p:spPr>
          <a:xfrm>
            <a:off x="2154114" y="907888"/>
            <a:ext cx="8320454" cy="1107996"/>
          </a:xfrm>
          <a:prstGeom prst="rect">
            <a:avLst/>
          </a:prstGeom>
          <a:noFill/>
        </p:spPr>
        <p:txBody>
          <a:bodyPr wrap="square">
            <a:spAutoFit/>
          </a:bodyPr>
          <a:lstStyle/>
          <a:p>
            <a:pPr algn="ctr"/>
            <a:r>
              <a:rPr lang="nl-BE" b="1" dirty="0"/>
              <a:t>een (fascinerende) studie:</a:t>
            </a:r>
          </a:p>
          <a:p>
            <a:pPr algn="ctr"/>
            <a:endParaRPr lang="nl-BE" i="1" dirty="0">
              <a:solidFill>
                <a:schemeClr val="accent1"/>
              </a:solidFill>
            </a:endParaRPr>
          </a:p>
          <a:p>
            <a:pPr algn="ctr"/>
            <a:r>
              <a:rPr lang="nl-BE" sz="1600" i="1" dirty="0">
                <a:solidFill>
                  <a:schemeClr val="accent1"/>
                </a:solidFill>
              </a:rPr>
              <a:t>“</a:t>
            </a:r>
            <a:r>
              <a:rPr lang="nl-BE" sz="1600" i="1" dirty="0" err="1">
                <a:solidFill>
                  <a:schemeClr val="accent1"/>
                </a:solidFill>
              </a:rPr>
              <a:t>transdisciplinary</a:t>
            </a:r>
            <a:r>
              <a:rPr lang="nl-BE" sz="1600" i="1" dirty="0"/>
              <a:t> approaches in higher education as examples of </a:t>
            </a:r>
            <a:r>
              <a:rPr lang="nl-BE" sz="1600" i="1" dirty="0" err="1">
                <a:solidFill>
                  <a:schemeClr val="accent1"/>
                </a:solidFill>
              </a:rPr>
              <a:t>integrative</a:t>
            </a:r>
            <a:r>
              <a:rPr lang="nl-BE" sz="1600" i="1" dirty="0">
                <a:solidFill>
                  <a:schemeClr val="accent1"/>
                </a:solidFill>
              </a:rPr>
              <a:t> </a:t>
            </a:r>
            <a:r>
              <a:rPr lang="nl-BE" sz="1600" i="1" dirty="0" err="1">
                <a:solidFill>
                  <a:schemeClr val="accent1"/>
                </a:solidFill>
              </a:rPr>
              <a:t>learning</a:t>
            </a:r>
            <a:r>
              <a:rPr lang="nl-BE" sz="1600" i="1" dirty="0">
                <a:solidFill>
                  <a:schemeClr val="accent1"/>
                </a:solidFill>
              </a:rPr>
              <a:t>”</a:t>
            </a:r>
          </a:p>
          <a:p>
            <a:pPr algn="ctr"/>
            <a:r>
              <a:rPr lang="nl-BE" sz="1400" i="1" dirty="0"/>
              <a:t>(onderwerp master thesis van Filip Burgelman, Oulu UAS)</a:t>
            </a:r>
            <a:endParaRPr lang="en-US" sz="1600" i="1" dirty="0"/>
          </a:p>
        </p:txBody>
      </p:sp>
      <p:sp>
        <p:nvSpPr>
          <p:cNvPr id="2" name="Titel 1">
            <a:extLst>
              <a:ext uri="{FF2B5EF4-FFF2-40B4-BE49-F238E27FC236}">
                <a16:creationId xmlns:a16="http://schemas.microsoft.com/office/drawing/2014/main" id="{5953981A-45D7-4351-BB9F-15BA1EF0652D}"/>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nl-BE" dirty="0"/>
              <a:t>Een fascinerende studie</a:t>
            </a:r>
          </a:p>
        </p:txBody>
      </p:sp>
    </p:spTree>
    <p:extLst>
      <p:ext uri="{BB962C8B-B14F-4D97-AF65-F5344CB8AC3E}">
        <p14:creationId xmlns:p14="http://schemas.microsoft.com/office/powerpoint/2010/main" val="561497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A5F84C19-76F2-4A07-9A1C-A4C96C652364}"/>
              </a:ext>
            </a:extLst>
          </p:cNvPr>
          <p:cNvSpPr txBox="1"/>
          <p:nvPr/>
        </p:nvSpPr>
        <p:spPr>
          <a:xfrm>
            <a:off x="0" y="0"/>
            <a:ext cx="5111993" cy="1661993"/>
          </a:xfrm>
          <a:prstGeom prst="rect">
            <a:avLst/>
          </a:prstGeom>
          <a:noFill/>
        </p:spPr>
        <p:txBody>
          <a:bodyPr wrap="square">
            <a:spAutoFit/>
          </a:bodyPr>
          <a:lstStyle/>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Welkom!</a:t>
            </a:r>
          </a:p>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Achtergrond: het brandend appartement</a:t>
            </a:r>
          </a:p>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Fascinaties</a:t>
            </a:r>
          </a:p>
          <a:p>
            <a:pPr marL="342900" indent="-342900">
              <a:buAutoNum type="arabicPeriod"/>
            </a:pPr>
            <a:r>
              <a:rPr lang="nl-BE" b="1" dirty="0">
                <a:latin typeface="Calibri" panose="020F0502020204030204" pitchFamily="34" charset="0"/>
                <a:cs typeface="Arial" panose="020B0604020202020204" pitchFamily="34" charset="0"/>
              </a:rPr>
              <a:t>Leerinzichten?</a:t>
            </a:r>
          </a:p>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Professionaliseringstraject</a:t>
            </a:r>
          </a:p>
          <a:p>
            <a:pPr marL="342900" indent="-342900">
              <a:buAutoNum type="arabicPeriod"/>
            </a:pPr>
            <a:r>
              <a:rPr lang="nl-BE" sz="1200" b="1" dirty="0" err="1">
                <a:solidFill>
                  <a:schemeClr val="bg1">
                    <a:lumMod val="85000"/>
                  </a:schemeClr>
                </a:solidFill>
                <a:latin typeface="Calibri" panose="020F0502020204030204" pitchFamily="34" charset="0"/>
                <a:cs typeface="Arial" panose="020B0604020202020204" pitchFamily="34" charset="0"/>
              </a:rPr>
              <a:t>Leerdag</a:t>
            </a:r>
            <a:r>
              <a:rPr lang="nl-BE" sz="1200" b="1" dirty="0">
                <a:solidFill>
                  <a:schemeClr val="bg1">
                    <a:lumMod val="85000"/>
                  </a:schemeClr>
                </a:solidFill>
                <a:latin typeface="Calibri" panose="020F0502020204030204" pitchFamily="34" charset="0"/>
                <a:cs typeface="Arial" panose="020B0604020202020204" pitchFamily="34" charset="0"/>
              </a:rPr>
              <a:t>: praktisch</a:t>
            </a:r>
          </a:p>
          <a:p>
            <a:pPr marL="342900" indent="-342900">
              <a:buAutoNum type="arabicPeriod"/>
            </a:pPr>
            <a:r>
              <a:rPr lang="nl-BE" sz="1200" b="1" dirty="0">
                <a:solidFill>
                  <a:schemeClr val="bg1">
                    <a:lumMod val="85000"/>
                  </a:schemeClr>
                </a:solidFill>
                <a:latin typeface="Calibri" panose="020F0502020204030204" pitchFamily="34" charset="0"/>
                <a:cs typeface="Arial" panose="020B0604020202020204" pitchFamily="34" charset="0"/>
              </a:rPr>
              <a:t>Leerinzichten!</a:t>
            </a:r>
          </a:p>
          <a:p>
            <a:pPr marL="342900" indent="-342900">
              <a:buAutoNum type="arabicPeriod"/>
            </a:pPr>
            <a:r>
              <a:rPr lang="en-US" sz="1200" b="1" dirty="0" err="1">
                <a:solidFill>
                  <a:schemeClr val="bg1">
                    <a:lumMod val="85000"/>
                  </a:schemeClr>
                </a:solidFill>
              </a:rPr>
              <a:t>Afsluiting</a:t>
            </a:r>
            <a:r>
              <a:rPr lang="en-US" sz="1200" b="1" dirty="0">
                <a:solidFill>
                  <a:schemeClr val="bg1">
                    <a:lumMod val="85000"/>
                  </a:schemeClr>
                </a:solidFill>
              </a:rPr>
              <a:t> + preview</a:t>
            </a:r>
          </a:p>
        </p:txBody>
      </p:sp>
      <p:sp>
        <p:nvSpPr>
          <p:cNvPr id="7" name="Tekstvak 6">
            <a:extLst>
              <a:ext uri="{FF2B5EF4-FFF2-40B4-BE49-F238E27FC236}">
                <a16:creationId xmlns:a16="http://schemas.microsoft.com/office/drawing/2014/main" id="{9361258D-04EC-4222-9D2D-32D640E632A9}"/>
              </a:ext>
            </a:extLst>
          </p:cNvPr>
          <p:cNvSpPr txBox="1"/>
          <p:nvPr/>
        </p:nvSpPr>
        <p:spPr>
          <a:xfrm>
            <a:off x="9981423" y="6596390"/>
            <a:ext cx="2210577" cy="261610"/>
          </a:xfrm>
          <a:prstGeom prst="rect">
            <a:avLst/>
          </a:prstGeom>
          <a:noFill/>
        </p:spPr>
        <p:txBody>
          <a:bodyPr wrap="square">
            <a:spAutoFit/>
          </a:bodyPr>
          <a:lstStyle/>
          <a:p>
            <a:pPr algn="r"/>
            <a:r>
              <a:rPr lang="nl-BE" sz="1100" dirty="0">
                <a:effectLst/>
                <a:latin typeface="Calibri" panose="020F0502020204030204" pitchFamily="34" charset="0"/>
                <a:ea typeface="Calibri" panose="020F0502020204030204" pitchFamily="34" charset="0"/>
                <a:cs typeface="Arial" panose="020B0604020202020204" pitchFamily="34" charset="0"/>
              </a:rPr>
              <a:t>SOHO leerdag</a:t>
            </a:r>
            <a:r>
              <a:rPr lang="nl-BE" sz="1100" dirty="0">
                <a:latin typeface="Calibri" panose="020F0502020204030204" pitchFamily="34" charset="0"/>
                <a:ea typeface="Calibri" panose="020F0502020204030204" pitchFamily="34" charset="0"/>
                <a:cs typeface="Arial" panose="020B0604020202020204" pitchFamily="34" charset="0"/>
              </a:rPr>
              <a:t>_</a:t>
            </a:r>
            <a:r>
              <a:rPr lang="nl-BE" sz="1100" dirty="0">
                <a:effectLst/>
                <a:latin typeface="Calibri" panose="020F0502020204030204" pitchFamily="34" charset="0"/>
                <a:ea typeface="Calibri" panose="020F0502020204030204" pitchFamily="34" charset="0"/>
                <a:cs typeface="Arial" panose="020B0604020202020204" pitchFamily="34" charset="0"/>
              </a:rPr>
              <a:t>Lamot_29/04/2022</a:t>
            </a:r>
            <a:endParaRPr lang="en-US" sz="1100" dirty="0"/>
          </a:p>
        </p:txBody>
      </p:sp>
      <p:sp>
        <p:nvSpPr>
          <p:cNvPr id="29" name="Tekstvak 28">
            <a:extLst>
              <a:ext uri="{FF2B5EF4-FFF2-40B4-BE49-F238E27FC236}">
                <a16:creationId xmlns:a16="http://schemas.microsoft.com/office/drawing/2014/main" id="{7012568C-F7CC-4A1C-8016-685BC93F3B06}"/>
              </a:ext>
            </a:extLst>
          </p:cNvPr>
          <p:cNvSpPr txBox="1"/>
          <p:nvPr/>
        </p:nvSpPr>
        <p:spPr>
          <a:xfrm>
            <a:off x="4416669" y="1298408"/>
            <a:ext cx="3358661" cy="369332"/>
          </a:xfrm>
          <a:prstGeom prst="rect">
            <a:avLst/>
          </a:prstGeom>
          <a:noFill/>
        </p:spPr>
        <p:txBody>
          <a:bodyPr wrap="square">
            <a:spAutoFit/>
          </a:bodyPr>
          <a:lstStyle/>
          <a:p>
            <a:pPr algn="ctr"/>
            <a:r>
              <a:rPr lang="en-US" b="1" dirty="0" err="1"/>
              <a:t>bespreek</a:t>
            </a:r>
            <a:r>
              <a:rPr lang="en-US" b="1" dirty="0"/>
              <a:t> met je </a:t>
            </a:r>
            <a:r>
              <a:rPr lang="en-US" b="1" dirty="0" err="1"/>
              <a:t>bu</a:t>
            </a:r>
            <a:r>
              <a:rPr lang="en-US" b="1" dirty="0"/>
              <a:t>(u)r(en):</a:t>
            </a:r>
          </a:p>
        </p:txBody>
      </p:sp>
      <p:sp>
        <p:nvSpPr>
          <p:cNvPr id="30" name="Rechthoek 29">
            <a:extLst>
              <a:ext uri="{FF2B5EF4-FFF2-40B4-BE49-F238E27FC236}">
                <a16:creationId xmlns:a16="http://schemas.microsoft.com/office/drawing/2014/main" id="{D971D322-0F3B-4F94-B018-8DC047D45A08}"/>
              </a:ext>
              <a:ext uri="{C183D7F6-B498-43B3-948B-1728B52AA6E4}">
                <adec:decorative xmlns:adec="http://schemas.microsoft.com/office/drawing/2017/decorative" val="1"/>
              </a:ext>
            </a:extLst>
          </p:cNvPr>
          <p:cNvSpPr/>
          <p:nvPr/>
        </p:nvSpPr>
        <p:spPr>
          <a:xfrm>
            <a:off x="450864" y="2208794"/>
            <a:ext cx="5327650" cy="3318322"/>
          </a:xfrm>
          <a:prstGeom prst="rect">
            <a:avLst/>
          </a:prstGeom>
          <a:solidFill>
            <a:srgbClr val="003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kstvak 30">
            <a:extLst>
              <a:ext uri="{FF2B5EF4-FFF2-40B4-BE49-F238E27FC236}">
                <a16:creationId xmlns:a16="http://schemas.microsoft.com/office/drawing/2014/main" id="{09F45E90-B80E-48B2-8A1F-05C39AD9F321}"/>
              </a:ext>
            </a:extLst>
          </p:cNvPr>
          <p:cNvSpPr txBox="1"/>
          <p:nvPr/>
        </p:nvSpPr>
        <p:spPr>
          <a:xfrm>
            <a:off x="450864" y="2208794"/>
            <a:ext cx="3151504" cy="307777"/>
          </a:xfrm>
          <a:prstGeom prst="rect">
            <a:avLst/>
          </a:prstGeom>
          <a:noFill/>
        </p:spPr>
        <p:txBody>
          <a:bodyPr wrap="none" rtlCol="0">
            <a:spAutoFit/>
          </a:bodyPr>
          <a:lstStyle/>
          <a:p>
            <a:r>
              <a:rPr lang="nl-BE" sz="1400" b="1" dirty="0">
                <a:solidFill>
                  <a:schemeClr val="bg1"/>
                </a:solidFill>
              </a:rPr>
              <a:t>MULTI-, INTER- OF TRANSDISCIPLINAIR?</a:t>
            </a:r>
            <a:endParaRPr lang="en-US" sz="1400" b="1" dirty="0">
              <a:solidFill>
                <a:schemeClr val="bg1"/>
              </a:solidFill>
            </a:endParaRPr>
          </a:p>
        </p:txBody>
      </p:sp>
      <p:sp>
        <p:nvSpPr>
          <p:cNvPr id="32" name="Tekstvak 31">
            <a:extLst>
              <a:ext uri="{FF2B5EF4-FFF2-40B4-BE49-F238E27FC236}">
                <a16:creationId xmlns:a16="http://schemas.microsoft.com/office/drawing/2014/main" id="{D03EDDE2-183F-4E5E-9D23-10691509CAED}"/>
              </a:ext>
            </a:extLst>
          </p:cNvPr>
          <p:cNvSpPr txBox="1"/>
          <p:nvPr/>
        </p:nvSpPr>
        <p:spPr>
          <a:xfrm>
            <a:off x="622926" y="3805760"/>
            <a:ext cx="1701159" cy="230832"/>
          </a:xfrm>
          <a:prstGeom prst="rect">
            <a:avLst/>
          </a:prstGeom>
          <a:noFill/>
        </p:spPr>
        <p:txBody>
          <a:bodyPr wrap="square" rtlCol="0">
            <a:spAutoFit/>
          </a:bodyPr>
          <a:lstStyle/>
          <a:p>
            <a:pPr marL="171450" indent="-171450">
              <a:buFont typeface="Arial" panose="020B0604020202020204" pitchFamily="34" charset="0"/>
              <a:buChar char="•"/>
            </a:pPr>
            <a:r>
              <a:rPr lang="nl-BE" sz="900" dirty="0">
                <a:solidFill>
                  <a:schemeClr val="bg1"/>
                </a:solidFill>
              </a:rPr>
              <a:t>Oplossen probleemstelling</a:t>
            </a:r>
          </a:p>
        </p:txBody>
      </p:sp>
      <p:sp>
        <p:nvSpPr>
          <p:cNvPr id="33" name="Tekstvak 32">
            <a:extLst>
              <a:ext uri="{FF2B5EF4-FFF2-40B4-BE49-F238E27FC236}">
                <a16:creationId xmlns:a16="http://schemas.microsoft.com/office/drawing/2014/main" id="{A87B8741-D182-4A14-B80D-FE604CC4AB99}"/>
              </a:ext>
            </a:extLst>
          </p:cNvPr>
          <p:cNvSpPr txBox="1"/>
          <p:nvPr/>
        </p:nvSpPr>
        <p:spPr>
          <a:xfrm>
            <a:off x="622926" y="4092735"/>
            <a:ext cx="1701159" cy="369332"/>
          </a:xfrm>
          <a:prstGeom prst="rect">
            <a:avLst/>
          </a:prstGeom>
          <a:noFill/>
        </p:spPr>
        <p:txBody>
          <a:bodyPr wrap="square">
            <a:spAutoFit/>
          </a:bodyPr>
          <a:lstStyle/>
          <a:p>
            <a:pPr marL="171450" indent="-171450">
              <a:buFont typeface="Arial" panose="020B0604020202020204" pitchFamily="34" charset="0"/>
              <a:buChar char="•"/>
            </a:pPr>
            <a:r>
              <a:rPr lang="nl-BE" sz="900" dirty="0">
                <a:solidFill>
                  <a:schemeClr val="bg1"/>
                </a:solidFill>
              </a:rPr>
              <a:t>Participatie uit verschillende</a:t>
            </a:r>
          </a:p>
          <a:p>
            <a:r>
              <a:rPr lang="nl-BE" sz="900" dirty="0">
                <a:solidFill>
                  <a:schemeClr val="bg1"/>
                </a:solidFill>
              </a:rPr>
              <a:t>       disciplines</a:t>
            </a:r>
          </a:p>
        </p:txBody>
      </p:sp>
      <p:sp>
        <p:nvSpPr>
          <p:cNvPr id="34" name="Tekstvak 33">
            <a:extLst>
              <a:ext uri="{FF2B5EF4-FFF2-40B4-BE49-F238E27FC236}">
                <a16:creationId xmlns:a16="http://schemas.microsoft.com/office/drawing/2014/main" id="{FDBEC1E5-B571-40DA-BA60-4943CE748015}"/>
              </a:ext>
            </a:extLst>
          </p:cNvPr>
          <p:cNvSpPr txBox="1"/>
          <p:nvPr/>
        </p:nvSpPr>
        <p:spPr>
          <a:xfrm>
            <a:off x="622926" y="4445520"/>
            <a:ext cx="1701159" cy="369332"/>
          </a:xfrm>
          <a:prstGeom prst="rect">
            <a:avLst/>
          </a:prstGeom>
          <a:noFill/>
        </p:spPr>
        <p:txBody>
          <a:bodyPr wrap="square">
            <a:spAutoFit/>
          </a:bodyPr>
          <a:lstStyle/>
          <a:p>
            <a:pPr marL="171450" indent="-171450">
              <a:buFont typeface="Arial" panose="020B0604020202020204" pitchFamily="34" charset="0"/>
              <a:buChar char="•"/>
            </a:pPr>
            <a:r>
              <a:rPr lang="nl-BE" sz="900" dirty="0">
                <a:solidFill>
                  <a:schemeClr val="bg1"/>
                </a:solidFill>
              </a:rPr>
              <a:t>Deelname van experten uit</a:t>
            </a:r>
          </a:p>
          <a:p>
            <a:r>
              <a:rPr lang="nl-BE" sz="900" dirty="0">
                <a:solidFill>
                  <a:schemeClr val="bg1"/>
                </a:solidFill>
              </a:rPr>
              <a:t>       verschillende disciplines</a:t>
            </a:r>
          </a:p>
        </p:txBody>
      </p:sp>
      <p:sp>
        <p:nvSpPr>
          <p:cNvPr id="35" name="Tekstvak 34">
            <a:extLst>
              <a:ext uri="{FF2B5EF4-FFF2-40B4-BE49-F238E27FC236}">
                <a16:creationId xmlns:a16="http://schemas.microsoft.com/office/drawing/2014/main" id="{FF187D45-DB7F-4E20-87AA-21118938B03B}"/>
              </a:ext>
            </a:extLst>
          </p:cNvPr>
          <p:cNvSpPr txBox="1"/>
          <p:nvPr/>
        </p:nvSpPr>
        <p:spPr>
          <a:xfrm>
            <a:off x="622926" y="4779700"/>
            <a:ext cx="1701159" cy="369332"/>
          </a:xfrm>
          <a:prstGeom prst="rect">
            <a:avLst/>
          </a:prstGeom>
          <a:noFill/>
        </p:spPr>
        <p:txBody>
          <a:bodyPr wrap="square">
            <a:spAutoFit/>
          </a:bodyPr>
          <a:lstStyle/>
          <a:p>
            <a:pPr marL="171450" indent="-171450">
              <a:buFont typeface="Arial" panose="020B0604020202020204" pitchFamily="34" charset="0"/>
              <a:buChar char="•"/>
            </a:pPr>
            <a:r>
              <a:rPr lang="nl-BE" sz="900" dirty="0">
                <a:solidFill>
                  <a:schemeClr val="bg1"/>
                </a:solidFill>
              </a:rPr>
              <a:t>Geen kennisoverdracht tussen disciplines</a:t>
            </a:r>
          </a:p>
        </p:txBody>
      </p:sp>
      <p:sp>
        <p:nvSpPr>
          <p:cNvPr id="36" name="Tekstvak 35">
            <a:extLst>
              <a:ext uri="{FF2B5EF4-FFF2-40B4-BE49-F238E27FC236}">
                <a16:creationId xmlns:a16="http://schemas.microsoft.com/office/drawing/2014/main" id="{E51071D0-39D9-4BA0-93D0-DFE1AD331E38}"/>
              </a:ext>
            </a:extLst>
          </p:cNvPr>
          <p:cNvSpPr txBox="1"/>
          <p:nvPr/>
        </p:nvSpPr>
        <p:spPr>
          <a:xfrm>
            <a:off x="622926" y="3535240"/>
            <a:ext cx="1701159" cy="261610"/>
          </a:xfrm>
          <a:prstGeom prst="rect">
            <a:avLst/>
          </a:prstGeom>
          <a:noFill/>
        </p:spPr>
        <p:txBody>
          <a:bodyPr wrap="square">
            <a:spAutoFit/>
          </a:bodyPr>
          <a:lstStyle/>
          <a:p>
            <a:r>
              <a:rPr lang="nl-BE" sz="1100" b="1" dirty="0">
                <a:solidFill>
                  <a:schemeClr val="bg1"/>
                </a:solidFill>
              </a:rPr>
              <a:t>Multidisciplinair</a:t>
            </a:r>
          </a:p>
        </p:txBody>
      </p:sp>
      <p:sp>
        <p:nvSpPr>
          <p:cNvPr id="37" name="Tekstvak 36">
            <a:extLst>
              <a:ext uri="{FF2B5EF4-FFF2-40B4-BE49-F238E27FC236}">
                <a16:creationId xmlns:a16="http://schemas.microsoft.com/office/drawing/2014/main" id="{7099853D-3292-4628-B9A3-018D22DB7B41}"/>
              </a:ext>
            </a:extLst>
          </p:cNvPr>
          <p:cNvSpPr txBox="1"/>
          <p:nvPr/>
        </p:nvSpPr>
        <p:spPr>
          <a:xfrm>
            <a:off x="2350140" y="3485467"/>
            <a:ext cx="1768156" cy="369332"/>
          </a:xfrm>
          <a:prstGeom prst="rect">
            <a:avLst/>
          </a:prstGeom>
          <a:noFill/>
        </p:spPr>
        <p:txBody>
          <a:bodyPr wrap="square" rtlCol="0">
            <a:spAutoFit/>
          </a:bodyPr>
          <a:lstStyle/>
          <a:p>
            <a:pPr marL="171450" indent="-171450">
              <a:buFont typeface="Arial" panose="020B0604020202020204" pitchFamily="34" charset="0"/>
              <a:buChar char="•"/>
            </a:pPr>
            <a:r>
              <a:rPr lang="nl-BE" sz="900" dirty="0">
                <a:solidFill>
                  <a:schemeClr val="bg1"/>
                </a:solidFill>
              </a:rPr>
              <a:t>Verwerven van nieuwe kennis en oplossen van problemen</a:t>
            </a:r>
          </a:p>
        </p:txBody>
      </p:sp>
      <p:sp>
        <p:nvSpPr>
          <p:cNvPr id="38" name="Tekstvak 37">
            <a:extLst>
              <a:ext uri="{FF2B5EF4-FFF2-40B4-BE49-F238E27FC236}">
                <a16:creationId xmlns:a16="http://schemas.microsoft.com/office/drawing/2014/main" id="{651885D0-97C3-4E4B-AE21-A82CE5A39E44}"/>
              </a:ext>
            </a:extLst>
          </p:cNvPr>
          <p:cNvSpPr txBox="1"/>
          <p:nvPr/>
        </p:nvSpPr>
        <p:spPr>
          <a:xfrm>
            <a:off x="2350140" y="3817034"/>
            <a:ext cx="1701159" cy="369332"/>
          </a:xfrm>
          <a:prstGeom prst="rect">
            <a:avLst/>
          </a:prstGeom>
          <a:noFill/>
        </p:spPr>
        <p:txBody>
          <a:bodyPr wrap="square">
            <a:spAutoFit/>
          </a:bodyPr>
          <a:lstStyle/>
          <a:p>
            <a:pPr marL="171450" indent="-171450">
              <a:buFont typeface="Arial" panose="020B0604020202020204" pitchFamily="34" charset="0"/>
              <a:buChar char="•"/>
            </a:pPr>
            <a:r>
              <a:rPr lang="nl-BE" sz="900" dirty="0">
                <a:solidFill>
                  <a:schemeClr val="bg1"/>
                </a:solidFill>
              </a:rPr>
              <a:t>Participatie uit verschillende</a:t>
            </a:r>
          </a:p>
          <a:p>
            <a:r>
              <a:rPr lang="nl-BE" sz="900" dirty="0">
                <a:solidFill>
                  <a:schemeClr val="bg1"/>
                </a:solidFill>
              </a:rPr>
              <a:t>       disciplines</a:t>
            </a:r>
          </a:p>
        </p:txBody>
      </p:sp>
      <p:sp>
        <p:nvSpPr>
          <p:cNvPr id="39" name="Tekstvak 38">
            <a:extLst>
              <a:ext uri="{FF2B5EF4-FFF2-40B4-BE49-F238E27FC236}">
                <a16:creationId xmlns:a16="http://schemas.microsoft.com/office/drawing/2014/main" id="{ADAF0459-64CB-4CBE-ACF4-260A528E9B34}"/>
              </a:ext>
            </a:extLst>
          </p:cNvPr>
          <p:cNvSpPr txBox="1"/>
          <p:nvPr/>
        </p:nvSpPr>
        <p:spPr>
          <a:xfrm>
            <a:off x="2350140" y="4173259"/>
            <a:ext cx="1701159" cy="230832"/>
          </a:xfrm>
          <a:prstGeom prst="rect">
            <a:avLst/>
          </a:prstGeom>
          <a:noFill/>
        </p:spPr>
        <p:txBody>
          <a:bodyPr wrap="square">
            <a:spAutoFit/>
          </a:bodyPr>
          <a:lstStyle/>
          <a:p>
            <a:pPr marL="171450" indent="-171450">
              <a:buFont typeface="Arial" panose="020B0604020202020204" pitchFamily="34" charset="0"/>
              <a:buChar char="•"/>
            </a:pPr>
            <a:r>
              <a:rPr lang="nl-BE" sz="900" dirty="0">
                <a:solidFill>
                  <a:schemeClr val="bg1"/>
                </a:solidFill>
              </a:rPr>
              <a:t>Interactie en synthese</a:t>
            </a:r>
          </a:p>
        </p:txBody>
      </p:sp>
      <p:sp>
        <p:nvSpPr>
          <p:cNvPr id="40" name="Tekstvak 39">
            <a:extLst>
              <a:ext uri="{FF2B5EF4-FFF2-40B4-BE49-F238E27FC236}">
                <a16:creationId xmlns:a16="http://schemas.microsoft.com/office/drawing/2014/main" id="{63E1E6F7-EFBF-44BB-934A-BF68E696E470}"/>
              </a:ext>
            </a:extLst>
          </p:cNvPr>
          <p:cNvSpPr txBox="1"/>
          <p:nvPr/>
        </p:nvSpPr>
        <p:spPr>
          <a:xfrm>
            <a:off x="2350140" y="4459407"/>
            <a:ext cx="1701159" cy="230832"/>
          </a:xfrm>
          <a:prstGeom prst="rect">
            <a:avLst/>
          </a:prstGeom>
          <a:noFill/>
        </p:spPr>
        <p:txBody>
          <a:bodyPr wrap="square">
            <a:spAutoFit/>
          </a:bodyPr>
          <a:lstStyle/>
          <a:p>
            <a:pPr marL="171450" indent="-171450">
              <a:buFont typeface="Arial" panose="020B0604020202020204" pitchFamily="34" charset="0"/>
              <a:buChar char="•"/>
            </a:pPr>
            <a:r>
              <a:rPr lang="nl-BE" sz="900" dirty="0">
                <a:solidFill>
                  <a:schemeClr val="bg1"/>
                </a:solidFill>
              </a:rPr>
              <a:t>Gemeenschappelijk product</a:t>
            </a:r>
          </a:p>
        </p:txBody>
      </p:sp>
      <p:sp>
        <p:nvSpPr>
          <p:cNvPr id="41" name="Tekstvak 40">
            <a:extLst>
              <a:ext uri="{FF2B5EF4-FFF2-40B4-BE49-F238E27FC236}">
                <a16:creationId xmlns:a16="http://schemas.microsoft.com/office/drawing/2014/main" id="{AA209999-4434-4E24-B0E8-3E77C6CFE96F}"/>
              </a:ext>
            </a:extLst>
          </p:cNvPr>
          <p:cNvSpPr txBox="1"/>
          <p:nvPr/>
        </p:nvSpPr>
        <p:spPr>
          <a:xfrm>
            <a:off x="2350140" y="3214947"/>
            <a:ext cx="1701159" cy="261610"/>
          </a:xfrm>
          <a:prstGeom prst="rect">
            <a:avLst/>
          </a:prstGeom>
          <a:noFill/>
        </p:spPr>
        <p:txBody>
          <a:bodyPr wrap="square">
            <a:spAutoFit/>
          </a:bodyPr>
          <a:lstStyle/>
          <a:p>
            <a:r>
              <a:rPr lang="nl-BE" sz="1100" b="1" dirty="0">
                <a:solidFill>
                  <a:schemeClr val="bg1"/>
                </a:solidFill>
              </a:rPr>
              <a:t>Interdisciplinair</a:t>
            </a:r>
          </a:p>
        </p:txBody>
      </p:sp>
      <p:sp>
        <p:nvSpPr>
          <p:cNvPr id="42" name="Tekstvak 41">
            <a:extLst>
              <a:ext uri="{FF2B5EF4-FFF2-40B4-BE49-F238E27FC236}">
                <a16:creationId xmlns:a16="http://schemas.microsoft.com/office/drawing/2014/main" id="{F7BE2A75-081A-4E73-B81A-0507FF09AC0E}"/>
              </a:ext>
            </a:extLst>
          </p:cNvPr>
          <p:cNvSpPr txBox="1"/>
          <p:nvPr/>
        </p:nvSpPr>
        <p:spPr>
          <a:xfrm>
            <a:off x="4006876" y="3027760"/>
            <a:ext cx="1701159" cy="230832"/>
          </a:xfrm>
          <a:prstGeom prst="rect">
            <a:avLst/>
          </a:prstGeom>
          <a:noFill/>
        </p:spPr>
        <p:txBody>
          <a:bodyPr wrap="square" rtlCol="0">
            <a:spAutoFit/>
          </a:bodyPr>
          <a:lstStyle/>
          <a:p>
            <a:pPr marL="171450" indent="-171450">
              <a:buFont typeface="Arial" panose="020B0604020202020204" pitchFamily="34" charset="0"/>
              <a:buChar char="•"/>
            </a:pPr>
            <a:r>
              <a:rPr lang="nl-BE" sz="900" dirty="0">
                <a:solidFill>
                  <a:schemeClr val="bg1"/>
                </a:solidFill>
              </a:rPr>
              <a:t>Co-creatie van kennis</a:t>
            </a:r>
          </a:p>
        </p:txBody>
      </p:sp>
      <p:sp>
        <p:nvSpPr>
          <p:cNvPr id="43" name="Tekstvak 42">
            <a:extLst>
              <a:ext uri="{FF2B5EF4-FFF2-40B4-BE49-F238E27FC236}">
                <a16:creationId xmlns:a16="http://schemas.microsoft.com/office/drawing/2014/main" id="{0AAD5C63-A00F-4306-9DEF-54EAC00067AB}"/>
              </a:ext>
            </a:extLst>
          </p:cNvPr>
          <p:cNvSpPr txBox="1"/>
          <p:nvPr/>
        </p:nvSpPr>
        <p:spPr>
          <a:xfrm>
            <a:off x="4006875" y="3319057"/>
            <a:ext cx="1701159" cy="369332"/>
          </a:xfrm>
          <a:prstGeom prst="rect">
            <a:avLst/>
          </a:prstGeom>
          <a:noFill/>
        </p:spPr>
        <p:txBody>
          <a:bodyPr wrap="square">
            <a:spAutoFit/>
          </a:bodyPr>
          <a:lstStyle/>
          <a:p>
            <a:pPr marL="171450" indent="-171450">
              <a:buFont typeface="Arial" panose="020B0604020202020204" pitchFamily="34" charset="0"/>
              <a:buChar char="•"/>
            </a:pPr>
            <a:r>
              <a:rPr lang="nl-BE" sz="900" dirty="0">
                <a:solidFill>
                  <a:schemeClr val="bg1"/>
                </a:solidFill>
              </a:rPr>
              <a:t>Participatie uit verschillende</a:t>
            </a:r>
          </a:p>
          <a:p>
            <a:r>
              <a:rPr lang="nl-BE" sz="900" dirty="0">
                <a:solidFill>
                  <a:schemeClr val="bg1"/>
                </a:solidFill>
              </a:rPr>
              <a:t>       disciplines</a:t>
            </a:r>
          </a:p>
        </p:txBody>
      </p:sp>
      <p:sp>
        <p:nvSpPr>
          <p:cNvPr id="44" name="Tekstvak 43">
            <a:extLst>
              <a:ext uri="{FF2B5EF4-FFF2-40B4-BE49-F238E27FC236}">
                <a16:creationId xmlns:a16="http://schemas.microsoft.com/office/drawing/2014/main" id="{D93BE0BB-A784-486D-8F6D-3BFAB0B2AC70}"/>
              </a:ext>
            </a:extLst>
          </p:cNvPr>
          <p:cNvSpPr txBox="1"/>
          <p:nvPr/>
        </p:nvSpPr>
        <p:spPr>
          <a:xfrm>
            <a:off x="4006876" y="3667520"/>
            <a:ext cx="1701159" cy="507831"/>
          </a:xfrm>
          <a:prstGeom prst="rect">
            <a:avLst/>
          </a:prstGeom>
          <a:noFill/>
        </p:spPr>
        <p:txBody>
          <a:bodyPr wrap="square">
            <a:spAutoFit/>
          </a:bodyPr>
          <a:lstStyle/>
          <a:p>
            <a:pPr marL="171450" indent="-171450">
              <a:buFont typeface="Arial" panose="020B0604020202020204" pitchFamily="34" charset="0"/>
              <a:buChar char="•"/>
            </a:pPr>
            <a:r>
              <a:rPr lang="nl-BE" sz="900" dirty="0">
                <a:solidFill>
                  <a:schemeClr val="bg1"/>
                </a:solidFill>
              </a:rPr>
              <a:t>Deelname van experten en niet-experten uit        verschillende disciplines</a:t>
            </a:r>
          </a:p>
        </p:txBody>
      </p:sp>
      <p:sp>
        <p:nvSpPr>
          <p:cNvPr id="45" name="Tekstvak 44">
            <a:extLst>
              <a:ext uri="{FF2B5EF4-FFF2-40B4-BE49-F238E27FC236}">
                <a16:creationId xmlns:a16="http://schemas.microsoft.com/office/drawing/2014/main" id="{F0005133-3088-4BB6-9493-1BD2B6ADEAE0}"/>
              </a:ext>
            </a:extLst>
          </p:cNvPr>
          <p:cNvSpPr txBox="1"/>
          <p:nvPr/>
        </p:nvSpPr>
        <p:spPr>
          <a:xfrm>
            <a:off x="4006876" y="4150352"/>
            <a:ext cx="1701159" cy="507831"/>
          </a:xfrm>
          <a:prstGeom prst="rect">
            <a:avLst/>
          </a:prstGeom>
          <a:noFill/>
        </p:spPr>
        <p:txBody>
          <a:bodyPr wrap="square">
            <a:spAutoFit/>
          </a:bodyPr>
          <a:lstStyle/>
          <a:p>
            <a:pPr marL="171450" indent="-171450">
              <a:buFont typeface="Arial" panose="020B0604020202020204" pitchFamily="34" charset="0"/>
              <a:buChar char="•"/>
            </a:pPr>
            <a:r>
              <a:rPr lang="nl-BE" sz="900" dirty="0">
                <a:solidFill>
                  <a:schemeClr val="bg1"/>
                </a:solidFill>
              </a:rPr>
              <a:t>Nieuw geheel van gedeelde kennis als oplossing voor een probleem</a:t>
            </a:r>
          </a:p>
        </p:txBody>
      </p:sp>
      <p:sp>
        <p:nvSpPr>
          <p:cNvPr id="46" name="Tekstvak 45">
            <a:extLst>
              <a:ext uri="{FF2B5EF4-FFF2-40B4-BE49-F238E27FC236}">
                <a16:creationId xmlns:a16="http://schemas.microsoft.com/office/drawing/2014/main" id="{5E232133-F8CF-4E71-A15B-AFA724E1566A}"/>
              </a:ext>
            </a:extLst>
          </p:cNvPr>
          <p:cNvSpPr txBox="1"/>
          <p:nvPr/>
        </p:nvSpPr>
        <p:spPr>
          <a:xfrm>
            <a:off x="4006876" y="2757240"/>
            <a:ext cx="1701159" cy="261610"/>
          </a:xfrm>
          <a:prstGeom prst="rect">
            <a:avLst/>
          </a:prstGeom>
          <a:noFill/>
        </p:spPr>
        <p:txBody>
          <a:bodyPr wrap="square">
            <a:spAutoFit/>
          </a:bodyPr>
          <a:lstStyle/>
          <a:p>
            <a:r>
              <a:rPr lang="nl-BE" sz="1100" b="1" dirty="0" err="1">
                <a:solidFill>
                  <a:schemeClr val="bg1"/>
                </a:solidFill>
              </a:rPr>
              <a:t>Transdisciplinair</a:t>
            </a:r>
            <a:endParaRPr lang="nl-BE" sz="1100" b="1" dirty="0">
              <a:solidFill>
                <a:schemeClr val="bg1"/>
              </a:solidFill>
            </a:endParaRPr>
          </a:p>
        </p:txBody>
      </p:sp>
      <p:sp>
        <p:nvSpPr>
          <p:cNvPr id="47" name="Tekstvak 46">
            <a:extLst>
              <a:ext uri="{FF2B5EF4-FFF2-40B4-BE49-F238E27FC236}">
                <a16:creationId xmlns:a16="http://schemas.microsoft.com/office/drawing/2014/main" id="{34EB7884-06A9-4874-9195-363E207D2C11}"/>
              </a:ext>
            </a:extLst>
          </p:cNvPr>
          <p:cNvSpPr txBox="1"/>
          <p:nvPr/>
        </p:nvSpPr>
        <p:spPr>
          <a:xfrm>
            <a:off x="3453009" y="5335483"/>
            <a:ext cx="2325505" cy="184666"/>
          </a:xfrm>
          <a:prstGeom prst="rect">
            <a:avLst/>
          </a:prstGeom>
          <a:noFill/>
        </p:spPr>
        <p:txBody>
          <a:bodyPr wrap="square">
            <a:spAutoFit/>
          </a:bodyPr>
          <a:lstStyle/>
          <a:p>
            <a:pPr algn="r"/>
            <a:r>
              <a:rPr lang="nl-BE" sz="600" i="1" dirty="0">
                <a:solidFill>
                  <a:schemeClr val="bg1"/>
                </a:solidFill>
              </a:rPr>
              <a:t>schema geïnspireerd op onderzoeksproject van UCLL </a:t>
            </a:r>
          </a:p>
        </p:txBody>
      </p:sp>
      <p:sp>
        <p:nvSpPr>
          <p:cNvPr id="48" name="Tekstballon: rechthoek met afgeronde hoeken 47" descr="leervragen">
            <a:extLst>
              <a:ext uri="{FF2B5EF4-FFF2-40B4-BE49-F238E27FC236}">
                <a16:creationId xmlns:a16="http://schemas.microsoft.com/office/drawing/2014/main" id="{8B26F1DF-F18F-47D9-AFBE-97953B96A9D5}"/>
              </a:ext>
            </a:extLst>
          </p:cNvPr>
          <p:cNvSpPr/>
          <p:nvPr/>
        </p:nvSpPr>
        <p:spPr>
          <a:xfrm>
            <a:off x="6834313" y="2110263"/>
            <a:ext cx="1191364" cy="338553"/>
          </a:xfrm>
          <a:prstGeom prst="wedgeRoundRectCallout">
            <a:avLst>
              <a:gd name="adj1" fmla="val -28079"/>
              <a:gd name="adj2" fmla="val 91071"/>
              <a:gd name="adj3" fmla="val 16667"/>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leervragen</a:t>
            </a:r>
            <a:endParaRPr lang="en-US" dirty="0"/>
          </a:p>
        </p:txBody>
      </p:sp>
      <p:cxnSp>
        <p:nvCxnSpPr>
          <p:cNvPr id="49" name="Rechte verbindingslijn 48">
            <a:extLst>
              <a:ext uri="{FF2B5EF4-FFF2-40B4-BE49-F238E27FC236}">
                <a16:creationId xmlns:a16="http://schemas.microsoft.com/office/drawing/2014/main" id="{DBA96C7C-8911-4D8B-8CB1-823978EEC116}"/>
              </a:ext>
              <a:ext uri="{C183D7F6-B498-43B3-948B-1728B52AA6E4}">
                <adec:decorative xmlns:adec="http://schemas.microsoft.com/office/drawing/2017/decorative" val="1"/>
              </a:ext>
            </a:extLst>
          </p:cNvPr>
          <p:cNvCxnSpPr>
            <a:cxnSpLocks/>
          </p:cNvCxnSpPr>
          <p:nvPr/>
        </p:nvCxnSpPr>
        <p:spPr>
          <a:xfrm>
            <a:off x="8909862" y="2604330"/>
            <a:ext cx="0" cy="250093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0" name="Tekstvak 49">
            <a:extLst>
              <a:ext uri="{FF2B5EF4-FFF2-40B4-BE49-F238E27FC236}">
                <a16:creationId xmlns:a16="http://schemas.microsoft.com/office/drawing/2014/main" id="{EB425949-6E12-4BCE-A988-81894E2651FC}"/>
              </a:ext>
            </a:extLst>
          </p:cNvPr>
          <p:cNvSpPr txBox="1"/>
          <p:nvPr/>
        </p:nvSpPr>
        <p:spPr>
          <a:xfrm>
            <a:off x="6772861" y="2110262"/>
            <a:ext cx="1314267" cy="338554"/>
          </a:xfrm>
          <a:prstGeom prst="rect">
            <a:avLst/>
          </a:prstGeom>
          <a:noFill/>
        </p:spPr>
        <p:txBody>
          <a:bodyPr wrap="square">
            <a:spAutoFit/>
          </a:bodyPr>
          <a:lstStyle/>
          <a:p>
            <a:pPr algn="ctr"/>
            <a:r>
              <a:rPr lang="nl-BE" sz="1400" b="1" i="1" dirty="0">
                <a:solidFill>
                  <a:srgbClr val="FF0000"/>
                </a:solidFill>
                <a:latin typeface="Calibri" panose="020F0502020204030204" pitchFamily="34" charset="0"/>
                <a:cs typeface="Arial" panose="020B0604020202020204" pitchFamily="34" charset="0"/>
              </a:rPr>
              <a:t>leervragen</a:t>
            </a:r>
            <a:r>
              <a:rPr lang="nl-BE" sz="1600" b="1" i="1" dirty="0">
                <a:solidFill>
                  <a:srgbClr val="FF0000"/>
                </a:solidFill>
                <a:latin typeface="Calibri" panose="020F0502020204030204" pitchFamily="34" charset="0"/>
                <a:cs typeface="Arial" panose="020B0604020202020204" pitchFamily="34" charset="0"/>
              </a:rPr>
              <a:t>?</a:t>
            </a:r>
            <a:endParaRPr lang="en-US" sz="1600" b="1" i="1" dirty="0">
              <a:solidFill>
                <a:srgbClr val="FF0000"/>
              </a:solidFill>
            </a:endParaRPr>
          </a:p>
        </p:txBody>
      </p:sp>
      <p:cxnSp>
        <p:nvCxnSpPr>
          <p:cNvPr id="51" name="Rechte verbindingslijn 50">
            <a:extLst>
              <a:ext uri="{FF2B5EF4-FFF2-40B4-BE49-F238E27FC236}">
                <a16:creationId xmlns:a16="http://schemas.microsoft.com/office/drawing/2014/main" id="{49A3F137-8B79-4E9A-9272-A6FCBFB658BA}"/>
              </a:ext>
              <a:ext uri="{C183D7F6-B498-43B3-948B-1728B52AA6E4}">
                <adec:decorative xmlns:adec="http://schemas.microsoft.com/office/drawing/2017/decorative" val="1"/>
              </a:ext>
            </a:extLst>
          </p:cNvPr>
          <p:cNvCxnSpPr>
            <a:cxnSpLocks/>
          </p:cNvCxnSpPr>
          <p:nvPr/>
        </p:nvCxnSpPr>
        <p:spPr>
          <a:xfrm>
            <a:off x="6427936" y="2932339"/>
            <a:ext cx="228602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2" name="Tekstvak 51">
            <a:extLst>
              <a:ext uri="{FF2B5EF4-FFF2-40B4-BE49-F238E27FC236}">
                <a16:creationId xmlns:a16="http://schemas.microsoft.com/office/drawing/2014/main" id="{42DCB0C1-0AC6-434F-9381-85F8958C9ABD}"/>
              </a:ext>
            </a:extLst>
          </p:cNvPr>
          <p:cNvSpPr txBox="1"/>
          <p:nvPr/>
        </p:nvSpPr>
        <p:spPr>
          <a:xfrm>
            <a:off x="6359110" y="5211830"/>
            <a:ext cx="5110251" cy="430887"/>
          </a:xfrm>
          <a:prstGeom prst="rect">
            <a:avLst/>
          </a:prstGeom>
          <a:noFill/>
        </p:spPr>
        <p:txBody>
          <a:bodyPr wrap="square">
            <a:spAutoFit/>
          </a:bodyPr>
          <a:lstStyle/>
          <a:p>
            <a:pPr algn="ctr"/>
            <a:r>
              <a:rPr lang="nl-BE" sz="1100" dirty="0">
                <a:latin typeface="Calibri" panose="020F0502020204030204" pitchFamily="34" charset="0"/>
                <a:cs typeface="Arial" panose="020B0604020202020204" pitchFamily="34" charset="0"/>
              </a:rPr>
              <a:t>Een project van VLAIO en het Forum Ondernemend Hoger Onderwijs. Meer weten? </a:t>
            </a:r>
            <a:r>
              <a:rPr lang="nl-BE" sz="1100" dirty="0">
                <a:latin typeface="Calibri" panose="020F0502020204030204" pitchFamily="34" charset="0"/>
                <a:cs typeface="Arial" panose="020B0604020202020204" pitchFamily="34" charset="0"/>
                <a:hlinkClick r:id="rId2"/>
              </a:rPr>
              <a:t>www.vlaio.be/leerdag2022</a:t>
            </a:r>
            <a:r>
              <a:rPr lang="nl-BE" sz="1100" dirty="0">
                <a:latin typeface="Calibri" panose="020F0502020204030204" pitchFamily="34" charset="0"/>
                <a:cs typeface="Arial" panose="020B0604020202020204" pitchFamily="34" charset="0"/>
              </a:rPr>
              <a:t> - </a:t>
            </a:r>
            <a:r>
              <a:rPr lang="nl-BE" sz="1100" dirty="0">
                <a:latin typeface="Calibri" panose="020F0502020204030204" pitchFamily="34" charset="0"/>
                <a:cs typeface="Arial" panose="020B0604020202020204" pitchFamily="34" charset="0"/>
                <a:hlinkClick r:id="rId3"/>
              </a:rPr>
              <a:t>ondernemendonderwijs@vlaio.be</a:t>
            </a:r>
            <a:r>
              <a:rPr lang="nl-BE" sz="1100" dirty="0">
                <a:latin typeface="Calibri" panose="020F0502020204030204" pitchFamily="34" charset="0"/>
                <a:cs typeface="Arial" panose="020B0604020202020204" pitchFamily="34" charset="0"/>
              </a:rPr>
              <a:t>   </a:t>
            </a:r>
            <a:endParaRPr lang="en-US" sz="1100" dirty="0"/>
          </a:p>
        </p:txBody>
      </p:sp>
      <p:sp>
        <p:nvSpPr>
          <p:cNvPr id="53" name="Tekstballon: rechthoek met afgeronde hoeken 52" descr="leerinzichten">
            <a:extLst>
              <a:ext uri="{FF2B5EF4-FFF2-40B4-BE49-F238E27FC236}">
                <a16:creationId xmlns:a16="http://schemas.microsoft.com/office/drawing/2014/main" id="{4830B1D9-4845-4C71-821E-E087C3237BDC}"/>
              </a:ext>
            </a:extLst>
          </p:cNvPr>
          <p:cNvSpPr/>
          <p:nvPr/>
        </p:nvSpPr>
        <p:spPr>
          <a:xfrm flipH="1">
            <a:off x="9732598" y="2110262"/>
            <a:ext cx="1191364" cy="338553"/>
          </a:xfrm>
          <a:prstGeom prst="wedgeRoundRectCallout">
            <a:avLst>
              <a:gd name="adj1" fmla="val -28079"/>
              <a:gd name="adj2" fmla="val 91071"/>
              <a:gd name="adj3" fmla="val 16667"/>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kstvak 53">
            <a:extLst>
              <a:ext uri="{FF2B5EF4-FFF2-40B4-BE49-F238E27FC236}">
                <a16:creationId xmlns:a16="http://schemas.microsoft.com/office/drawing/2014/main" id="{30419F4A-BD38-47D5-B5AE-8642490ED734}"/>
              </a:ext>
            </a:extLst>
          </p:cNvPr>
          <p:cNvSpPr txBox="1"/>
          <p:nvPr/>
        </p:nvSpPr>
        <p:spPr>
          <a:xfrm>
            <a:off x="9671144" y="2110261"/>
            <a:ext cx="1314267" cy="307777"/>
          </a:xfrm>
          <a:prstGeom prst="rect">
            <a:avLst/>
          </a:prstGeom>
          <a:noFill/>
        </p:spPr>
        <p:txBody>
          <a:bodyPr wrap="square">
            <a:spAutoFit/>
          </a:bodyPr>
          <a:lstStyle/>
          <a:p>
            <a:pPr algn="ctr"/>
            <a:r>
              <a:rPr lang="nl-BE" sz="1400" i="1" dirty="0">
                <a:latin typeface="Calibri" panose="020F0502020204030204" pitchFamily="34" charset="0"/>
                <a:cs typeface="Arial" panose="020B0604020202020204" pitchFamily="34" charset="0"/>
              </a:rPr>
              <a:t>leerinzichten!</a:t>
            </a:r>
            <a:endParaRPr lang="en-US" sz="1400" i="1" dirty="0"/>
          </a:p>
        </p:txBody>
      </p:sp>
      <p:cxnSp>
        <p:nvCxnSpPr>
          <p:cNvPr id="55" name="Rechte verbindingslijn 54">
            <a:extLst>
              <a:ext uri="{FF2B5EF4-FFF2-40B4-BE49-F238E27FC236}">
                <a16:creationId xmlns:a16="http://schemas.microsoft.com/office/drawing/2014/main" id="{11198C91-388E-4153-8135-F0E67C76B7CC}"/>
              </a:ext>
              <a:ext uri="{C183D7F6-B498-43B3-948B-1728B52AA6E4}">
                <adec:decorative xmlns:adec="http://schemas.microsoft.com/office/drawing/2017/decorative" val="1"/>
              </a:ext>
            </a:extLst>
          </p:cNvPr>
          <p:cNvCxnSpPr>
            <a:cxnSpLocks/>
          </p:cNvCxnSpPr>
          <p:nvPr/>
        </p:nvCxnSpPr>
        <p:spPr>
          <a:xfrm>
            <a:off x="6427936" y="3246972"/>
            <a:ext cx="228602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EA14EE7C-059F-4E12-B609-AD9845F9AEB1}"/>
              </a:ext>
              <a:ext uri="{C183D7F6-B498-43B3-948B-1728B52AA6E4}">
                <adec:decorative xmlns:adec="http://schemas.microsoft.com/office/drawing/2017/decorative" val="1"/>
              </a:ext>
            </a:extLst>
          </p:cNvPr>
          <p:cNvCxnSpPr>
            <a:cxnSpLocks/>
          </p:cNvCxnSpPr>
          <p:nvPr/>
        </p:nvCxnSpPr>
        <p:spPr>
          <a:xfrm>
            <a:off x="6427935" y="3576352"/>
            <a:ext cx="228602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Rechte verbindingslijn 56">
            <a:extLst>
              <a:ext uri="{FF2B5EF4-FFF2-40B4-BE49-F238E27FC236}">
                <a16:creationId xmlns:a16="http://schemas.microsoft.com/office/drawing/2014/main" id="{EB9D2DE8-0B73-437E-8544-D9D84EAE5C2E}"/>
              </a:ext>
              <a:ext uri="{C183D7F6-B498-43B3-948B-1728B52AA6E4}">
                <adec:decorative xmlns:adec="http://schemas.microsoft.com/office/drawing/2017/decorative" val="1"/>
              </a:ext>
            </a:extLst>
          </p:cNvPr>
          <p:cNvCxnSpPr>
            <a:cxnSpLocks/>
          </p:cNvCxnSpPr>
          <p:nvPr/>
        </p:nvCxnSpPr>
        <p:spPr>
          <a:xfrm>
            <a:off x="6427935" y="3890985"/>
            <a:ext cx="228602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8" name="Rechte verbindingslijn 57">
            <a:extLst>
              <a:ext uri="{FF2B5EF4-FFF2-40B4-BE49-F238E27FC236}">
                <a16:creationId xmlns:a16="http://schemas.microsoft.com/office/drawing/2014/main" id="{41B92304-70AE-43F0-98E9-EC7089A33CC9}"/>
              </a:ext>
              <a:ext uri="{C183D7F6-B498-43B3-948B-1728B52AA6E4}">
                <adec:decorative xmlns:adec="http://schemas.microsoft.com/office/drawing/2017/decorative" val="1"/>
              </a:ext>
            </a:extLst>
          </p:cNvPr>
          <p:cNvCxnSpPr>
            <a:cxnSpLocks/>
          </p:cNvCxnSpPr>
          <p:nvPr/>
        </p:nvCxnSpPr>
        <p:spPr>
          <a:xfrm>
            <a:off x="6427935" y="4215449"/>
            <a:ext cx="228602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9" name="Rechte verbindingslijn 58">
            <a:extLst>
              <a:ext uri="{FF2B5EF4-FFF2-40B4-BE49-F238E27FC236}">
                <a16:creationId xmlns:a16="http://schemas.microsoft.com/office/drawing/2014/main" id="{9530DE15-2E72-4D70-93CF-51C66050493E}"/>
              </a:ext>
              <a:ext uri="{C183D7F6-B498-43B3-948B-1728B52AA6E4}">
                <adec:decorative xmlns:adec="http://schemas.microsoft.com/office/drawing/2017/decorative" val="1"/>
              </a:ext>
            </a:extLst>
          </p:cNvPr>
          <p:cNvCxnSpPr>
            <a:cxnSpLocks/>
          </p:cNvCxnSpPr>
          <p:nvPr/>
        </p:nvCxnSpPr>
        <p:spPr>
          <a:xfrm>
            <a:off x="6427934" y="4544829"/>
            <a:ext cx="228602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0" name="Rechte verbindingslijn 59">
            <a:extLst>
              <a:ext uri="{FF2B5EF4-FFF2-40B4-BE49-F238E27FC236}">
                <a16:creationId xmlns:a16="http://schemas.microsoft.com/office/drawing/2014/main" id="{83B75992-A9CB-4C52-B721-C6EB1E6A4E03}"/>
              </a:ext>
              <a:ext uri="{C183D7F6-B498-43B3-948B-1728B52AA6E4}">
                <adec:decorative xmlns:adec="http://schemas.microsoft.com/office/drawing/2017/decorative" val="1"/>
              </a:ext>
            </a:extLst>
          </p:cNvPr>
          <p:cNvCxnSpPr>
            <a:cxnSpLocks/>
          </p:cNvCxnSpPr>
          <p:nvPr/>
        </p:nvCxnSpPr>
        <p:spPr>
          <a:xfrm>
            <a:off x="6427934" y="4859462"/>
            <a:ext cx="228602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C77ACF6D-58AD-4AEC-95E2-72F2E36CA010}"/>
              </a:ext>
              <a:ext uri="{C183D7F6-B498-43B3-948B-1728B52AA6E4}">
                <adec:decorative xmlns:adec="http://schemas.microsoft.com/office/drawing/2017/decorative" val="1"/>
              </a:ext>
            </a:extLst>
          </p:cNvPr>
          <p:cNvCxnSpPr>
            <a:cxnSpLocks/>
          </p:cNvCxnSpPr>
          <p:nvPr/>
        </p:nvCxnSpPr>
        <p:spPr>
          <a:xfrm>
            <a:off x="9102310" y="2932339"/>
            <a:ext cx="228602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2" name="Rechte verbindingslijn 61">
            <a:extLst>
              <a:ext uri="{FF2B5EF4-FFF2-40B4-BE49-F238E27FC236}">
                <a16:creationId xmlns:a16="http://schemas.microsoft.com/office/drawing/2014/main" id="{C255A71E-7026-4283-B34E-79AE387E2956}"/>
              </a:ext>
              <a:ext uri="{C183D7F6-B498-43B3-948B-1728B52AA6E4}">
                <adec:decorative xmlns:adec="http://schemas.microsoft.com/office/drawing/2017/decorative" val="1"/>
              </a:ext>
            </a:extLst>
          </p:cNvPr>
          <p:cNvCxnSpPr>
            <a:cxnSpLocks/>
          </p:cNvCxnSpPr>
          <p:nvPr/>
        </p:nvCxnSpPr>
        <p:spPr>
          <a:xfrm>
            <a:off x="9102310" y="3246972"/>
            <a:ext cx="228602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3" name="Rechte verbindingslijn 62">
            <a:extLst>
              <a:ext uri="{FF2B5EF4-FFF2-40B4-BE49-F238E27FC236}">
                <a16:creationId xmlns:a16="http://schemas.microsoft.com/office/drawing/2014/main" id="{9A437EDB-4020-40AB-9701-EB2EDCBD8886}"/>
              </a:ext>
              <a:ext uri="{C183D7F6-B498-43B3-948B-1728B52AA6E4}">
                <adec:decorative xmlns:adec="http://schemas.microsoft.com/office/drawing/2017/decorative" val="1"/>
              </a:ext>
            </a:extLst>
          </p:cNvPr>
          <p:cNvCxnSpPr>
            <a:cxnSpLocks/>
          </p:cNvCxnSpPr>
          <p:nvPr/>
        </p:nvCxnSpPr>
        <p:spPr>
          <a:xfrm>
            <a:off x="9102309" y="3576352"/>
            <a:ext cx="228602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4" name="Rechte verbindingslijn 63">
            <a:extLst>
              <a:ext uri="{FF2B5EF4-FFF2-40B4-BE49-F238E27FC236}">
                <a16:creationId xmlns:a16="http://schemas.microsoft.com/office/drawing/2014/main" id="{8506C51E-2C42-4940-A22C-2CC1436889E5}"/>
              </a:ext>
              <a:ext uri="{C183D7F6-B498-43B3-948B-1728B52AA6E4}">
                <adec:decorative xmlns:adec="http://schemas.microsoft.com/office/drawing/2017/decorative" val="1"/>
              </a:ext>
            </a:extLst>
          </p:cNvPr>
          <p:cNvCxnSpPr>
            <a:cxnSpLocks/>
          </p:cNvCxnSpPr>
          <p:nvPr/>
        </p:nvCxnSpPr>
        <p:spPr>
          <a:xfrm>
            <a:off x="9102309" y="3890985"/>
            <a:ext cx="228602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5" name="Rechte verbindingslijn 64">
            <a:extLst>
              <a:ext uri="{FF2B5EF4-FFF2-40B4-BE49-F238E27FC236}">
                <a16:creationId xmlns:a16="http://schemas.microsoft.com/office/drawing/2014/main" id="{7C4B25FD-EEF2-4810-9991-24C23F21C0B8}"/>
              </a:ext>
              <a:ext uri="{C183D7F6-B498-43B3-948B-1728B52AA6E4}">
                <adec:decorative xmlns:adec="http://schemas.microsoft.com/office/drawing/2017/decorative" val="1"/>
              </a:ext>
            </a:extLst>
          </p:cNvPr>
          <p:cNvCxnSpPr>
            <a:cxnSpLocks/>
          </p:cNvCxnSpPr>
          <p:nvPr/>
        </p:nvCxnSpPr>
        <p:spPr>
          <a:xfrm>
            <a:off x="9102309" y="4215449"/>
            <a:ext cx="228602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6" name="Rechte verbindingslijn 65">
            <a:extLst>
              <a:ext uri="{FF2B5EF4-FFF2-40B4-BE49-F238E27FC236}">
                <a16:creationId xmlns:a16="http://schemas.microsoft.com/office/drawing/2014/main" id="{3C3280C3-FE5D-472D-8B72-F9D54BD7C098}"/>
              </a:ext>
              <a:ext uri="{C183D7F6-B498-43B3-948B-1728B52AA6E4}">
                <adec:decorative xmlns:adec="http://schemas.microsoft.com/office/drawing/2017/decorative" val="1"/>
              </a:ext>
            </a:extLst>
          </p:cNvPr>
          <p:cNvCxnSpPr>
            <a:cxnSpLocks/>
          </p:cNvCxnSpPr>
          <p:nvPr/>
        </p:nvCxnSpPr>
        <p:spPr>
          <a:xfrm>
            <a:off x="9102308" y="4544829"/>
            <a:ext cx="228602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7" name="Rechte verbindingslijn 66">
            <a:extLst>
              <a:ext uri="{FF2B5EF4-FFF2-40B4-BE49-F238E27FC236}">
                <a16:creationId xmlns:a16="http://schemas.microsoft.com/office/drawing/2014/main" id="{D325106B-F584-43DC-BB23-86184FEAF1BB}"/>
              </a:ext>
              <a:ext uri="{C183D7F6-B498-43B3-948B-1728B52AA6E4}">
                <adec:decorative xmlns:adec="http://schemas.microsoft.com/office/drawing/2017/decorative" val="1"/>
              </a:ext>
            </a:extLst>
          </p:cNvPr>
          <p:cNvCxnSpPr>
            <a:cxnSpLocks/>
          </p:cNvCxnSpPr>
          <p:nvPr/>
        </p:nvCxnSpPr>
        <p:spPr>
          <a:xfrm>
            <a:off x="9102308" y="4859462"/>
            <a:ext cx="228602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68" name="Afbeelding 67">
            <a:extLst>
              <a:ext uri="{FF2B5EF4-FFF2-40B4-BE49-F238E27FC236}">
                <a16:creationId xmlns:a16="http://schemas.microsoft.com/office/drawing/2014/main" id="{D5A66F69-AD70-4BDF-B920-CAFFBFB2F51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3512" y="2037758"/>
            <a:ext cx="1209795" cy="481476"/>
          </a:xfrm>
          <a:prstGeom prst="rect">
            <a:avLst/>
          </a:prstGeom>
        </p:spPr>
      </p:pic>
      <p:sp>
        <p:nvSpPr>
          <p:cNvPr id="2" name="Titel 1">
            <a:extLst>
              <a:ext uri="{FF2B5EF4-FFF2-40B4-BE49-F238E27FC236}">
                <a16:creationId xmlns:a16="http://schemas.microsoft.com/office/drawing/2014/main" id="{5BFEA907-E861-402E-A7E5-46D66F78C6D2}"/>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nl-BE" dirty="0"/>
              <a:t>Leerinzichten</a:t>
            </a:r>
          </a:p>
        </p:txBody>
      </p:sp>
    </p:spTree>
    <p:extLst>
      <p:ext uri="{BB962C8B-B14F-4D97-AF65-F5344CB8AC3E}">
        <p14:creationId xmlns:p14="http://schemas.microsoft.com/office/powerpoint/2010/main" val="133390431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26EF0BE1A7161469FF7F67B18B10233" ma:contentTypeVersion="11" ma:contentTypeDescription="Een nieuw document maken." ma:contentTypeScope="" ma:versionID="5d9af410cb0000543d031c50e1b8e8d4">
  <xsd:schema xmlns:xsd="http://www.w3.org/2001/XMLSchema" xmlns:xs="http://www.w3.org/2001/XMLSchema" xmlns:p="http://schemas.microsoft.com/office/2006/metadata/properties" xmlns:ns2="b86534cf-b76b-4f85-a100-cbddeb604c51" targetNamespace="http://schemas.microsoft.com/office/2006/metadata/properties" ma:root="true" ma:fieldsID="09102c3148777e0f16c4f72c484c56a0" ns2:_="">
    <xsd:import namespace="b86534cf-b76b-4f85-a100-cbddeb604c5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6534cf-b76b-4f85-a100-cbddeb604c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5C9F2C-31A6-4919-AB56-4457178CAA08}">
  <ds:schemaRefs>
    <ds:schemaRef ds:uri="http://schemas.microsoft.com/sharepoint/v3/contenttype/forms"/>
  </ds:schemaRefs>
</ds:datastoreItem>
</file>

<file path=customXml/itemProps2.xml><?xml version="1.0" encoding="utf-8"?>
<ds:datastoreItem xmlns:ds="http://schemas.openxmlformats.org/officeDocument/2006/customXml" ds:itemID="{7C269088-BF82-46D1-BD58-39E8DB7640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6534cf-b76b-4f85-a100-cbddeb604c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BCA9C1-C503-4714-A4C7-849801B7519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1250</TotalTime>
  <Words>1886</Words>
  <Application>Microsoft Office PowerPoint</Application>
  <PresentationFormat>Breedbeeld</PresentationFormat>
  <Paragraphs>306</Paragraphs>
  <Slides>15</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15</vt:i4>
      </vt:variant>
    </vt:vector>
  </HeadingPairs>
  <TitlesOfParts>
    <vt:vector size="22" baseType="lpstr">
      <vt:lpstr>-apple-system</vt:lpstr>
      <vt:lpstr>Arial</vt:lpstr>
      <vt:lpstr>Calibri</vt:lpstr>
      <vt:lpstr>Calibri Light</vt:lpstr>
      <vt:lpstr>Slack-Lato</vt:lpstr>
      <vt:lpstr>Wingdings</vt:lpstr>
      <vt:lpstr>Kantoorthema</vt:lpstr>
      <vt:lpstr>Welkom</vt:lpstr>
      <vt:lpstr>Visual SOHO Leerdag</vt:lpstr>
      <vt:lpstr>Inhoud</vt:lpstr>
      <vt:lpstr>Initiatief van</vt:lpstr>
      <vt:lpstr>Achtergrond: het brandend appartement</vt:lpstr>
      <vt:lpstr>De nood verder uitgediept</vt:lpstr>
      <vt:lpstr>Fascinaties</vt:lpstr>
      <vt:lpstr>Een fascinerende studie</vt:lpstr>
      <vt:lpstr>Leerinzichten</vt:lpstr>
      <vt:lpstr>Professionaliseringstraject</vt:lpstr>
      <vt:lpstr>Praktisch</vt:lpstr>
      <vt:lpstr>Programma</vt:lpstr>
      <vt:lpstr>Leerinzichten</vt:lpstr>
      <vt:lpstr>Leerinzichten</vt:lpstr>
      <vt:lpstr>Afsluiting en preview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Filip Burgelman</dc:creator>
  <cp:lastModifiedBy>Lintermans Nele</cp:lastModifiedBy>
  <cp:revision>80</cp:revision>
  <dcterms:created xsi:type="dcterms:W3CDTF">2020-09-03T16:48:31Z</dcterms:created>
  <dcterms:modified xsi:type="dcterms:W3CDTF">2022-05-05T12:16:45Z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0x010100D26EF0BE1A7161469FF7F67B18B10233</vt:lpwstr>
  </property>
</Properties>
</file>