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90" r:id="rId5"/>
    <p:sldMasterId id="2147483732" r:id="rId6"/>
    <p:sldMasterId id="2147483743" r:id="rId7"/>
    <p:sldMasterId id="2147483773" r:id="rId8"/>
    <p:sldMasterId id="2147483789" r:id="rId9"/>
  </p:sldMasterIdLst>
  <p:notesMasterIdLst>
    <p:notesMasterId r:id="rId26"/>
  </p:notesMasterIdLst>
  <p:sldIdLst>
    <p:sldId id="3422" r:id="rId10"/>
    <p:sldId id="268" r:id="rId11"/>
    <p:sldId id="3421" r:id="rId12"/>
    <p:sldId id="266" r:id="rId13"/>
    <p:sldId id="287" r:id="rId14"/>
    <p:sldId id="291" r:id="rId15"/>
    <p:sldId id="282" r:id="rId16"/>
    <p:sldId id="290" r:id="rId17"/>
    <p:sldId id="262" r:id="rId18"/>
    <p:sldId id="285" r:id="rId19"/>
    <p:sldId id="293" r:id="rId20"/>
    <p:sldId id="3423" r:id="rId21"/>
    <p:sldId id="261" r:id="rId22"/>
    <p:sldId id="270" r:id="rId23"/>
    <p:sldId id="281" r:id="rId24"/>
    <p:sldId id="294" r:id="rId25"/>
  </p:sldIdLst>
  <p:sldSz cx="9144000" cy="5143500" type="screen16x9"/>
  <p:notesSz cx="6797675" cy="9874250"/>
  <p:defaultText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3" algn="l" defTabSz="457172" rtl="0" eaLnBrk="1" latinLnBrk="0" hangingPunct="1">
      <a:defRPr sz="1800" kern="1200">
        <a:solidFill>
          <a:schemeClr val="tx1"/>
        </a:solidFill>
        <a:latin typeface="+mn-lt"/>
        <a:ea typeface="+mn-ea"/>
        <a:cs typeface="+mn-cs"/>
      </a:defRPr>
    </a:lvl3pPr>
    <a:lvl4pPr marL="1371514" algn="l" defTabSz="457172" rtl="0" eaLnBrk="1" latinLnBrk="0" hangingPunct="1">
      <a:defRPr sz="1800" kern="1200">
        <a:solidFill>
          <a:schemeClr val="tx1"/>
        </a:solidFill>
        <a:latin typeface="+mn-lt"/>
        <a:ea typeface="+mn-ea"/>
        <a:cs typeface="+mn-cs"/>
      </a:defRPr>
    </a:lvl4pPr>
    <a:lvl5pPr marL="1828686" algn="l" defTabSz="457172" rtl="0" eaLnBrk="1" latinLnBrk="0" hangingPunct="1">
      <a:defRPr sz="1800" kern="1200">
        <a:solidFill>
          <a:schemeClr val="tx1"/>
        </a:solidFill>
        <a:latin typeface="+mn-lt"/>
        <a:ea typeface="+mn-ea"/>
        <a:cs typeface="+mn-cs"/>
      </a:defRPr>
    </a:lvl5pPr>
    <a:lvl6pPr marL="2285857" algn="l" defTabSz="457172" rtl="0" eaLnBrk="1" latinLnBrk="0" hangingPunct="1">
      <a:defRPr sz="1800" kern="1200">
        <a:solidFill>
          <a:schemeClr val="tx1"/>
        </a:solidFill>
        <a:latin typeface="+mn-lt"/>
        <a:ea typeface="+mn-ea"/>
        <a:cs typeface="+mn-cs"/>
      </a:defRPr>
    </a:lvl6pPr>
    <a:lvl7pPr marL="2743029" algn="l" defTabSz="457172" rtl="0" eaLnBrk="1" latinLnBrk="0" hangingPunct="1">
      <a:defRPr sz="1800" kern="1200">
        <a:solidFill>
          <a:schemeClr val="tx1"/>
        </a:solidFill>
        <a:latin typeface="+mn-lt"/>
        <a:ea typeface="+mn-ea"/>
        <a:cs typeface="+mn-cs"/>
      </a:defRPr>
    </a:lvl7pPr>
    <a:lvl8pPr marL="3200200" algn="l" defTabSz="457172" rtl="0" eaLnBrk="1" latinLnBrk="0" hangingPunct="1">
      <a:defRPr sz="1800" kern="1200">
        <a:solidFill>
          <a:schemeClr val="tx1"/>
        </a:solidFill>
        <a:latin typeface="+mn-lt"/>
        <a:ea typeface="+mn-ea"/>
        <a:cs typeface="+mn-cs"/>
      </a:defRPr>
    </a:lvl8pPr>
    <a:lvl9pPr marL="3657371" algn="l" defTabSz="4571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ssens, Karolien" initials="GK" lastIdx="8" clrIdx="0">
    <p:extLst>
      <p:ext uri="{19B8F6BF-5375-455C-9EA6-DF929625EA0E}">
        <p15:presenceInfo xmlns:p15="http://schemas.microsoft.com/office/powerpoint/2012/main" userId="S-1-5-21-3662605696-431538287-2476864782-23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009B48"/>
    <a:srgbClr val="002776"/>
    <a:srgbClr val="007AC9"/>
    <a:srgbClr val="D10074"/>
    <a:srgbClr val="E37222"/>
    <a:srgbClr val="9CDCD9"/>
    <a:srgbClr val="3FC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A5D35A-5188-4170-B709-AAE94717F985}" v="15" dt="2023-02-10T09:39:56.9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27" autoAdjust="0"/>
  </p:normalViewPr>
  <p:slideViewPr>
    <p:cSldViewPr snapToGrid="0">
      <p:cViewPr varScale="1">
        <p:scale>
          <a:sx n="147" d="100"/>
          <a:sy n="147" d="100"/>
        </p:scale>
        <p:origin x="898" y="91"/>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rm Bas" userId="3b3d35fb-56e6-445e-af33-999e364f19c3" providerId="ADAL" clId="{C2A5D35A-5188-4170-B709-AAE94717F985}"/>
    <pc:docChg chg="custSel addSld delSld modSld sldOrd delMainMaster">
      <pc:chgData name="Sturm Bas" userId="3b3d35fb-56e6-445e-af33-999e364f19c3" providerId="ADAL" clId="{C2A5D35A-5188-4170-B709-AAE94717F985}" dt="2023-02-10T09:51:23.855" v="375" actId="6549"/>
      <pc:docMkLst>
        <pc:docMk/>
      </pc:docMkLst>
      <pc:sldChg chg="addSp delSp modSp del mod">
        <pc:chgData name="Sturm Bas" userId="3b3d35fb-56e6-445e-af33-999e364f19c3" providerId="ADAL" clId="{C2A5D35A-5188-4170-B709-AAE94717F985}" dt="2023-02-10T09:31:51.628" v="115" actId="47"/>
        <pc:sldMkLst>
          <pc:docMk/>
          <pc:sldMk cId="3902172636" sldId="256"/>
        </pc:sldMkLst>
        <pc:spChg chg="add mod">
          <ac:chgData name="Sturm Bas" userId="3b3d35fb-56e6-445e-af33-999e364f19c3" providerId="ADAL" clId="{C2A5D35A-5188-4170-B709-AAE94717F985}" dt="2023-02-10T09:21:51.106" v="17" actId="1037"/>
          <ac:spMkLst>
            <pc:docMk/>
            <pc:sldMk cId="3902172636" sldId="256"/>
            <ac:spMk id="2" creationId="{91C2AAD0-818B-E274-107B-937F010A0795}"/>
          </ac:spMkLst>
        </pc:spChg>
        <pc:spChg chg="del">
          <ac:chgData name="Sturm Bas" userId="3b3d35fb-56e6-445e-af33-999e364f19c3" providerId="ADAL" clId="{C2A5D35A-5188-4170-B709-AAE94717F985}" dt="2023-02-10T09:21:39.946" v="2" actId="478"/>
          <ac:spMkLst>
            <pc:docMk/>
            <pc:sldMk cId="3902172636" sldId="256"/>
            <ac:spMk id="3" creationId="{4A79936F-DBE7-4473-ADB8-455406199630}"/>
          </ac:spMkLst>
        </pc:spChg>
      </pc:sldChg>
      <pc:sldChg chg="modSp add mod">
        <pc:chgData name="Sturm Bas" userId="3b3d35fb-56e6-445e-af33-999e364f19c3" providerId="ADAL" clId="{C2A5D35A-5188-4170-B709-AAE94717F985}" dt="2023-02-10T09:42:28.231" v="336" actId="255"/>
        <pc:sldMkLst>
          <pc:docMk/>
          <pc:sldMk cId="587591648" sldId="261"/>
        </pc:sldMkLst>
        <pc:spChg chg="mod">
          <ac:chgData name="Sturm Bas" userId="3b3d35fb-56e6-445e-af33-999e364f19c3" providerId="ADAL" clId="{C2A5D35A-5188-4170-B709-AAE94717F985}" dt="2023-02-10T09:42:28.231" v="336" actId="255"/>
          <ac:spMkLst>
            <pc:docMk/>
            <pc:sldMk cId="587591648" sldId="261"/>
            <ac:spMk id="2" creationId="{22E8F6FD-218E-41C8-BCC2-C72883618E50}"/>
          </ac:spMkLst>
        </pc:spChg>
      </pc:sldChg>
      <pc:sldChg chg="add">
        <pc:chgData name="Sturm Bas" userId="3b3d35fb-56e6-445e-af33-999e364f19c3" providerId="ADAL" clId="{C2A5D35A-5188-4170-B709-AAE94717F985}" dt="2023-02-10T09:16:55.946" v="0"/>
        <pc:sldMkLst>
          <pc:docMk/>
          <pc:sldMk cId="1921635677" sldId="262"/>
        </pc:sldMkLst>
      </pc:sldChg>
      <pc:sldChg chg="modSp add mod">
        <pc:chgData name="Sturm Bas" userId="3b3d35fb-56e6-445e-af33-999e364f19c3" providerId="ADAL" clId="{C2A5D35A-5188-4170-B709-AAE94717F985}" dt="2023-02-10T09:41:42.203" v="334" actId="255"/>
        <pc:sldMkLst>
          <pc:docMk/>
          <pc:sldMk cId="4221462099" sldId="266"/>
        </pc:sldMkLst>
        <pc:spChg chg="mod">
          <ac:chgData name="Sturm Bas" userId="3b3d35fb-56e6-445e-af33-999e364f19c3" providerId="ADAL" clId="{C2A5D35A-5188-4170-B709-AAE94717F985}" dt="2023-02-10T09:41:42.203" v="334" actId="255"/>
          <ac:spMkLst>
            <pc:docMk/>
            <pc:sldMk cId="4221462099" sldId="266"/>
            <ac:spMk id="2" creationId="{F4ED2810-838A-49E4-9E34-71D4978FC779}"/>
          </ac:spMkLst>
        </pc:spChg>
      </pc:sldChg>
      <pc:sldChg chg="modSp add mod ord">
        <pc:chgData name="Sturm Bas" userId="3b3d35fb-56e6-445e-af33-999e364f19c3" providerId="ADAL" clId="{C2A5D35A-5188-4170-B709-AAE94717F985}" dt="2023-02-10T09:45:32.055" v="373" actId="20577"/>
        <pc:sldMkLst>
          <pc:docMk/>
          <pc:sldMk cId="3699676371" sldId="268"/>
        </pc:sldMkLst>
        <pc:spChg chg="mod">
          <ac:chgData name="Sturm Bas" userId="3b3d35fb-56e6-445e-af33-999e364f19c3" providerId="ADAL" clId="{C2A5D35A-5188-4170-B709-AAE94717F985}" dt="2023-02-10T09:41:14.865" v="332" actId="20577"/>
          <ac:spMkLst>
            <pc:docMk/>
            <pc:sldMk cId="3699676371" sldId="268"/>
            <ac:spMk id="2" creationId="{1EBEA209-46AE-4EA0-BF4E-2AC5A4BAE901}"/>
          </ac:spMkLst>
        </pc:spChg>
        <pc:spChg chg="mod">
          <ac:chgData name="Sturm Bas" userId="3b3d35fb-56e6-445e-af33-999e364f19c3" providerId="ADAL" clId="{C2A5D35A-5188-4170-B709-AAE94717F985}" dt="2023-02-10T09:45:32.055" v="373" actId="20577"/>
          <ac:spMkLst>
            <pc:docMk/>
            <pc:sldMk cId="3699676371" sldId="268"/>
            <ac:spMk id="7" creationId="{12C83B19-7CDF-4219-A619-7103196949BF}"/>
          </ac:spMkLst>
        </pc:spChg>
      </pc:sldChg>
      <pc:sldChg chg="add">
        <pc:chgData name="Sturm Bas" userId="3b3d35fb-56e6-445e-af33-999e364f19c3" providerId="ADAL" clId="{C2A5D35A-5188-4170-B709-AAE94717F985}" dt="2023-02-10T09:16:55.946" v="0"/>
        <pc:sldMkLst>
          <pc:docMk/>
          <pc:sldMk cId="1501378870" sldId="270"/>
        </pc:sldMkLst>
      </pc:sldChg>
      <pc:sldChg chg="add del">
        <pc:chgData name="Sturm Bas" userId="3b3d35fb-56e6-445e-af33-999e364f19c3" providerId="ADAL" clId="{C2A5D35A-5188-4170-B709-AAE94717F985}" dt="2023-02-10T09:29:20.486" v="34" actId="47"/>
        <pc:sldMkLst>
          <pc:docMk/>
          <pc:sldMk cId="1570481362" sldId="273"/>
        </pc:sldMkLst>
      </pc:sldChg>
      <pc:sldChg chg="add del">
        <pc:chgData name="Sturm Bas" userId="3b3d35fb-56e6-445e-af33-999e364f19c3" providerId="ADAL" clId="{C2A5D35A-5188-4170-B709-AAE94717F985}" dt="2023-02-10T09:37:43.368" v="320" actId="47"/>
        <pc:sldMkLst>
          <pc:docMk/>
          <pc:sldMk cId="558614984" sldId="274"/>
        </pc:sldMkLst>
      </pc:sldChg>
      <pc:sldChg chg="add">
        <pc:chgData name="Sturm Bas" userId="3b3d35fb-56e6-445e-af33-999e364f19c3" providerId="ADAL" clId="{C2A5D35A-5188-4170-B709-AAE94717F985}" dt="2023-02-10T09:16:55.946" v="0"/>
        <pc:sldMkLst>
          <pc:docMk/>
          <pc:sldMk cId="2071677176" sldId="281"/>
        </pc:sldMkLst>
      </pc:sldChg>
      <pc:sldChg chg="add">
        <pc:chgData name="Sturm Bas" userId="3b3d35fb-56e6-445e-af33-999e364f19c3" providerId="ADAL" clId="{C2A5D35A-5188-4170-B709-AAE94717F985}" dt="2023-02-10T09:16:55.946" v="0"/>
        <pc:sldMkLst>
          <pc:docMk/>
          <pc:sldMk cId="1902272571" sldId="282"/>
        </pc:sldMkLst>
      </pc:sldChg>
      <pc:sldChg chg="add">
        <pc:chgData name="Sturm Bas" userId="3b3d35fb-56e6-445e-af33-999e364f19c3" providerId="ADAL" clId="{C2A5D35A-5188-4170-B709-AAE94717F985}" dt="2023-02-10T09:16:55.946" v="0"/>
        <pc:sldMkLst>
          <pc:docMk/>
          <pc:sldMk cId="2184952096" sldId="285"/>
        </pc:sldMkLst>
      </pc:sldChg>
      <pc:sldChg chg="modSp add mod">
        <pc:chgData name="Sturm Bas" userId="3b3d35fb-56e6-445e-af33-999e364f19c3" providerId="ADAL" clId="{C2A5D35A-5188-4170-B709-AAE94717F985}" dt="2023-02-10T09:51:23.855" v="375" actId="6549"/>
        <pc:sldMkLst>
          <pc:docMk/>
          <pc:sldMk cId="967257478" sldId="287"/>
        </pc:sldMkLst>
        <pc:spChg chg="mod">
          <ac:chgData name="Sturm Bas" userId="3b3d35fb-56e6-445e-af33-999e364f19c3" providerId="ADAL" clId="{C2A5D35A-5188-4170-B709-AAE94717F985}" dt="2023-02-10T09:51:23.855" v="375" actId="6549"/>
          <ac:spMkLst>
            <pc:docMk/>
            <pc:sldMk cId="967257478" sldId="287"/>
            <ac:spMk id="3" creationId="{DA472DC1-D847-4398-B4EA-447926B81FD7}"/>
          </ac:spMkLst>
        </pc:spChg>
      </pc:sldChg>
      <pc:sldChg chg="modSp add mod">
        <pc:chgData name="Sturm Bas" userId="3b3d35fb-56e6-445e-af33-999e364f19c3" providerId="ADAL" clId="{C2A5D35A-5188-4170-B709-AAE94717F985}" dt="2023-02-10T09:42:09.468" v="335" actId="20577"/>
        <pc:sldMkLst>
          <pc:docMk/>
          <pc:sldMk cId="1732071420" sldId="290"/>
        </pc:sldMkLst>
        <pc:spChg chg="mod">
          <ac:chgData name="Sturm Bas" userId="3b3d35fb-56e6-445e-af33-999e364f19c3" providerId="ADAL" clId="{C2A5D35A-5188-4170-B709-AAE94717F985}" dt="2023-02-10T09:42:09.468" v="335" actId="20577"/>
          <ac:spMkLst>
            <pc:docMk/>
            <pc:sldMk cId="1732071420" sldId="290"/>
            <ac:spMk id="2" creationId="{F9591A13-F267-4FF8-B769-C3AA1F4D2127}"/>
          </ac:spMkLst>
        </pc:spChg>
      </pc:sldChg>
      <pc:sldChg chg="add">
        <pc:chgData name="Sturm Bas" userId="3b3d35fb-56e6-445e-af33-999e364f19c3" providerId="ADAL" clId="{C2A5D35A-5188-4170-B709-AAE94717F985}" dt="2023-02-10T09:16:55.946" v="0"/>
        <pc:sldMkLst>
          <pc:docMk/>
          <pc:sldMk cId="3098082026" sldId="291"/>
        </pc:sldMkLst>
      </pc:sldChg>
      <pc:sldChg chg="add">
        <pc:chgData name="Sturm Bas" userId="3b3d35fb-56e6-445e-af33-999e364f19c3" providerId="ADAL" clId="{C2A5D35A-5188-4170-B709-AAE94717F985}" dt="2023-02-10T09:16:55.946" v="0"/>
        <pc:sldMkLst>
          <pc:docMk/>
          <pc:sldMk cId="4037871496" sldId="293"/>
        </pc:sldMkLst>
      </pc:sldChg>
      <pc:sldChg chg="add">
        <pc:chgData name="Sturm Bas" userId="3b3d35fb-56e6-445e-af33-999e364f19c3" providerId="ADAL" clId="{C2A5D35A-5188-4170-B709-AAE94717F985}" dt="2023-02-10T09:16:55.946" v="0"/>
        <pc:sldMkLst>
          <pc:docMk/>
          <pc:sldMk cId="1168455246" sldId="294"/>
        </pc:sldMkLst>
      </pc:sldChg>
      <pc:sldChg chg="add del">
        <pc:chgData name="Sturm Bas" userId="3b3d35fb-56e6-445e-af33-999e364f19c3" providerId="ADAL" clId="{C2A5D35A-5188-4170-B709-AAE94717F985}" dt="2023-02-10T09:29:11.020" v="33" actId="47"/>
        <pc:sldMkLst>
          <pc:docMk/>
          <pc:sldMk cId="186881015" sldId="1966"/>
        </pc:sldMkLst>
      </pc:sldChg>
      <pc:sldChg chg="del">
        <pc:chgData name="Sturm Bas" userId="3b3d35fb-56e6-445e-af33-999e364f19c3" providerId="ADAL" clId="{C2A5D35A-5188-4170-B709-AAE94717F985}" dt="2023-02-10T09:17:06.606" v="1" actId="47"/>
        <pc:sldMkLst>
          <pc:docMk/>
          <pc:sldMk cId="1733965160" sldId="2205"/>
        </pc:sldMkLst>
      </pc:sldChg>
      <pc:sldChg chg="del">
        <pc:chgData name="Sturm Bas" userId="3b3d35fb-56e6-445e-af33-999e364f19c3" providerId="ADAL" clId="{C2A5D35A-5188-4170-B709-AAE94717F985}" dt="2023-02-10T09:17:06.606" v="1" actId="47"/>
        <pc:sldMkLst>
          <pc:docMk/>
          <pc:sldMk cId="3077389397" sldId="2825"/>
        </pc:sldMkLst>
      </pc:sldChg>
      <pc:sldChg chg="del">
        <pc:chgData name="Sturm Bas" userId="3b3d35fb-56e6-445e-af33-999e364f19c3" providerId="ADAL" clId="{C2A5D35A-5188-4170-B709-AAE94717F985}" dt="2023-02-10T09:17:06.606" v="1" actId="47"/>
        <pc:sldMkLst>
          <pc:docMk/>
          <pc:sldMk cId="3160889180" sldId="3141"/>
        </pc:sldMkLst>
      </pc:sldChg>
      <pc:sldChg chg="del">
        <pc:chgData name="Sturm Bas" userId="3b3d35fb-56e6-445e-af33-999e364f19c3" providerId="ADAL" clId="{C2A5D35A-5188-4170-B709-AAE94717F985}" dt="2023-02-10T09:38:57.478" v="321" actId="47"/>
        <pc:sldMkLst>
          <pc:docMk/>
          <pc:sldMk cId="494137704" sldId="3142"/>
        </pc:sldMkLst>
      </pc:sldChg>
      <pc:sldChg chg="del">
        <pc:chgData name="Sturm Bas" userId="3b3d35fb-56e6-445e-af33-999e364f19c3" providerId="ADAL" clId="{C2A5D35A-5188-4170-B709-AAE94717F985}" dt="2023-02-10T09:38:57.478" v="321" actId="47"/>
        <pc:sldMkLst>
          <pc:docMk/>
          <pc:sldMk cId="370970907" sldId="3143"/>
        </pc:sldMkLst>
      </pc:sldChg>
      <pc:sldChg chg="del">
        <pc:chgData name="Sturm Bas" userId="3b3d35fb-56e6-445e-af33-999e364f19c3" providerId="ADAL" clId="{C2A5D35A-5188-4170-B709-AAE94717F985}" dt="2023-02-10T09:17:06.606" v="1" actId="47"/>
        <pc:sldMkLst>
          <pc:docMk/>
          <pc:sldMk cId="3809479546" sldId="3145"/>
        </pc:sldMkLst>
      </pc:sldChg>
      <pc:sldChg chg="del">
        <pc:chgData name="Sturm Bas" userId="3b3d35fb-56e6-445e-af33-999e364f19c3" providerId="ADAL" clId="{C2A5D35A-5188-4170-B709-AAE94717F985}" dt="2023-02-10T09:38:57.478" v="321" actId="47"/>
        <pc:sldMkLst>
          <pc:docMk/>
          <pc:sldMk cId="4037005754" sldId="3146"/>
        </pc:sldMkLst>
      </pc:sldChg>
      <pc:sldChg chg="del">
        <pc:chgData name="Sturm Bas" userId="3b3d35fb-56e6-445e-af33-999e364f19c3" providerId="ADAL" clId="{C2A5D35A-5188-4170-B709-AAE94717F985}" dt="2023-02-10T09:17:06.606" v="1" actId="47"/>
        <pc:sldMkLst>
          <pc:docMk/>
          <pc:sldMk cId="4277352823" sldId="3147"/>
        </pc:sldMkLst>
      </pc:sldChg>
      <pc:sldChg chg="del">
        <pc:chgData name="Sturm Bas" userId="3b3d35fb-56e6-445e-af33-999e364f19c3" providerId="ADAL" clId="{C2A5D35A-5188-4170-B709-AAE94717F985}" dt="2023-02-10T09:38:57.478" v="321" actId="47"/>
        <pc:sldMkLst>
          <pc:docMk/>
          <pc:sldMk cId="3006862193" sldId="3148"/>
        </pc:sldMkLst>
      </pc:sldChg>
      <pc:sldChg chg="del">
        <pc:chgData name="Sturm Bas" userId="3b3d35fb-56e6-445e-af33-999e364f19c3" providerId="ADAL" clId="{C2A5D35A-5188-4170-B709-AAE94717F985}" dt="2023-02-10T09:38:57.478" v="321" actId="47"/>
        <pc:sldMkLst>
          <pc:docMk/>
          <pc:sldMk cId="3808296707" sldId="3149"/>
        </pc:sldMkLst>
      </pc:sldChg>
      <pc:sldChg chg="add del">
        <pc:chgData name="Sturm Bas" userId="3b3d35fb-56e6-445e-af33-999e364f19c3" providerId="ADAL" clId="{C2A5D35A-5188-4170-B709-AAE94717F985}" dt="2023-02-10T09:17:06.606" v="1" actId="47"/>
        <pc:sldMkLst>
          <pc:docMk/>
          <pc:sldMk cId="2383262237" sldId="3150"/>
        </pc:sldMkLst>
      </pc:sldChg>
      <pc:sldChg chg="add del">
        <pc:chgData name="Sturm Bas" userId="3b3d35fb-56e6-445e-af33-999e364f19c3" providerId="ADAL" clId="{C2A5D35A-5188-4170-B709-AAE94717F985}" dt="2023-02-10T09:41:23.916" v="333" actId="47"/>
        <pc:sldMkLst>
          <pc:docMk/>
          <pc:sldMk cId="1992048004" sldId="3415"/>
        </pc:sldMkLst>
      </pc:sldChg>
      <pc:sldChg chg="addSp delSp modSp add mod">
        <pc:chgData name="Sturm Bas" userId="3b3d35fb-56e6-445e-af33-999e364f19c3" providerId="ADAL" clId="{C2A5D35A-5188-4170-B709-AAE94717F985}" dt="2023-02-10T09:29:03.121" v="32" actId="478"/>
        <pc:sldMkLst>
          <pc:docMk/>
          <pc:sldMk cId="1144116615" sldId="3421"/>
        </pc:sldMkLst>
        <pc:spChg chg="mod">
          <ac:chgData name="Sturm Bas" userId="3b3d35fb-56e6-445e-af33-999e364f19c3" providerId="ADAL" clId="{C2A5D35A-5188-4170-B709-AAE94717F985}" dt="2023-02-10T09:28:55.924" v="30" actId="20577"/>
          <ac:spMkLst>
            <pc:docMk/>
            <pc:sldMk cId="1144116615" sldId="3421"/>
            <ac:spMk id="2" creationId="{8E0A24B6-F119-4A40-BCB5-2BB26C633149}"/>
          </ac:spMkLst>
        </pc:spChg>
        <pc:spChg chg="del">
          <ac:chgData name="Sturm Bas" userId="3b3d35fb-56e6-445e-af33-999e364f19c3" providerId="ADAL" clId="{C2A5D35A-5188-4170-B709-AAE94717F985}" dt="2023-02-10T09:29:00.421" v="31" actId="478"/>
          <ac:spMkLst>
            <pc:docMk/>
            <pc:sldMk cId="1144116615" sldId="3421"/>
            <ac:spMk id="4" creationId="{237D4F8F-C055-4FB1-8AE6-7B9AF41BDB4C}"/>
          </ac:spMkLst>
        </pc:spChg>
        <pc:spChg chg="add del mod">
          <ac:chgData name="Sturm Bas" userId="3b3d35fb-56e6-445e-af33-999e364f19c3" providerId="ADAL" clId="{C2A5D35A-5188-4170-B709-AAE94717F985}" dt="2023-02-10T09:29:03.121" v="32" actId="478"/>
          <ac:spMkLst>
            <pc:docMk/>
            <pc:sldMk cId="1144116615" sldId="3421"/>
            <ac:spMk id="5" creationId="{FCC4A263-5D2F-01DA-05D0-8FC67BC8E82D}"/>
          </ac:spMkLst>
        </pc:spChg>
      </pc:sldChg>
      <pc:sldChg chg="del">
        <pc:chgData name="Sturm Bas" userId="3b3d35fb-56e6-445e-af33-999e364f19c3" providerId="ADAL" clId="{C2A5D35A-5188-4170-B709-AAE94717F985}" dt="2023-02-10T09:29:39.796" v="35"/>
        <pc:sldMkLst>
          <pc:docMk/>
          <pc:sldMk cId="1705814143" sldId="3422"/>
        </pc:sldMkLst>
      </pc:sldChg>
      <pc:sldChg chg="addSp modSp mod">
        <pc:chgData name="Sturm Bas" userId="3b3d35fb-56e6-445e-af33-999e364f19c3" providerId="ADAL" clId="{C2A5D35A-5188-4170-B709-AAE94717F985}" dt="2023-02-10T09:31:40.827" v="114" actId="20577"/>
        <pc:sldMkLst>
          <pc:docMk/>
          <pc:sldMk cId="2618774452" sldId="3422"/>
        </pc:sldMkLst>
        <pc:spChg chg="mod">
          <ac:chgData name="Sturm Bas" userId="3b3d35fb-56e6-445e-af33-999e364f19c3" providerId="ADAL" clId="{C2A5D35A-5188-4170-B709-AAE94717F985}" dt="2023-02-10T09:30:36.913" v="90" actId="14100"/>
          <ac:spMkLst>
            <pc:docMk/>
            <pc:sldMk cId="2618774452" sldId="3422"/>
            <ac:spMk id="2" creationId="{8E0A24B6-F119-4A40-BCB5-2BB26C633149}"/>
          </ac:spMkLst>
        </pc:spChg>
        <pc:spChg chg="add mod">
          <ac:chgData name="Sturm Bas" userId="3b3d35fb-56e6-445e-af33-999e364f19c3" providerId="ADAL" clId="{C2A5D35A-5188-4170-B709-AAE94717F985}" dt="2023-02-10T09:31:40.827" v="114" actId="20577"/>
          <ac:spMkLst>
            <pc:docMk/>
            <pc:sldMk cId="2618774452" sldId="3422"/>
            <ac:spMk id="3" creationId="{E6A7A757-BB6B-C9AE-89BB-B5CC1CA3F55A}"/>
          </ac:spMkLst>
        </pc:spChg>
      </pc:sldChg>
      <pc:sldChg chg="addSp delSp modSp add mod ord">
        <pc:chgData name="Sturm Bas" userId="3b3d35fb-56e6-445e-af33-999e364f19c3" providerId="ADAL" clId="{C2A5D35A-5188-4170-B709-AAE94717F985}" dt="2023-02-10T09:37:39.938" v="319"/>
        <pc:sldMkLst>
          <pc:docMk/>
          <pc:sldMk cId="1197505101" sldId="3423"/>
        </pc:sldMkLst>
        <pc:spChg chg="mod">
          <ac:chgData name="Sturm Bas" userId="3b3d35fb-56e6-445e-af33-999e364f19c3" providerId="ADAL" clId="{C2A5D35A-5188-4170-B709-AAE94717F985}" dt="2023-02-10T09:37:12.063" v="316" actId="1076"/>
          <ac:spMkLst>
            <pc:docMk/>
            <pc:sldMk cId="1197505101" sldId="3423"/>
            <ac:spMk id="2" creationId="{8E0A24B6-F119-4A40-BCB5-2BB26C633149}"/>
          </ac:spMkLst>
        </pc:spChg>
        <pc:spChg chg="add del mod">
          <ac:chgData name="Sturm Bas" userId="3b3d35fb-56e6-445e-af33-999e364f19c3" providerId="ADAL" clId="{C2A5D35A-5188-4170-B709-AAE94717F985}" dt="2023-02-10T09:33:59.976" v="180"/>
          <ac:spMkLst>
            <pc:docMk/>
            <pc:sldMk cId="1197505101" sldId="3423"/>
            <ac:spMk id="3" creationId="{298D8E40-137F-FED9-C328-64A8077E34E8}"/>
          </ac:spMkLst>
        </pc:spChg>
        <pc:spChg chg="add del mod">
          <ac:chgData name="Sturm Bas" userId="3b3d35fb-56e6-445e-af33-999e364f19c3" providerId="ADAL" clId="{C2A5D35A-5188-4170-B709-AAE94717F985}" dt="2023-02-10T09:35:05.595" v="310" actId="478"/>
          <ac:spMkLst>
            <pc:docMk/>
            <pc:sldMk cId="1197505101" sldId="3423"/>
            <ac:spMk id="4" creationId="{BCD52C81-37F5-2254-2961-D025423B2A8D}"/>
          </ac:spMkLst>
        </pc:spChg>
        <pc:spChg chg="add del mod">
          <ac:chgData name="Sturm Bas" userId="3b3d35fb-56e6-445e-af33-999e364f19c3" providerId="ADAL" clId="{C2A5D35A-5188-4170-B709-AAE94717F985}" dt="2023-02-10T09:37:16.278" v="317" actId="478"/>
          <ac:spMkLst>
            <pc:docMk/>
            <pc:sldMk cId="1197505101" sldId="3423"/>
            <ac:spMk id="5" creationId="{71A5CD3A-D0F6-06D7-8A8B-5D63950E329A}"/>
          </ac:spMkLst>
        </pc:spChg>
      </pc:sldChg>
      <pc:sldChg chg="del">
        <pc:chgData name="Sturm Bas" userId="3b3d35fb-56e6-445e-af33-999e364f19c3" providerId="ADAL" clId="{C2A5D35A-5188-4170-B709-AAE94717F985}" dt="2023-02-10T09:31:57.741" v="116" actId="47"/>
        <pc:sldMkLst>
          <pc:docMk/>
          <pc:sldMk cId="1242866826" sldId="3423"/>
        </pc:sldMkLst>
      </pc:sldChg>
      <pc:sldMasterChg chg="delSldLayout">
        <pc:chgData name="Sturm Bas" userId="3b3d35fb-56e6-445e-af33-999e364f19c3" providerId="ADAL" clId="{C2A5D35A-5188-4170-B709-AAE94717F985}" dt="2023-02-10T09:38:57.478" v="321" actId="47"/>
        <pc:sldMasterMkLst>
          <pc:docMk/>
          <pc:sldMasterMk cId="1496757454" sldId="2147483670"/>
        </pc:sldMasterMkLst>
        <pc:sldLayoutChg chg="del">
          <pc:chgData name="Sturm Bas" userId="3b3d35fb-56e6-445e-af33-999e364f19c3" providerId="ADAL" clId="{C2A5D35A-5188-4170-B709-AAE94717F985}" dt="2023-02-10T09:38:57.478" v="321" actId="47"/>
          <pc:sldLayoutMkLst>
            <pc:docMk/>
            <pc:sldMasterMk cId="1496757454" sldId="2147483670"/>
            <pc:sldLayoutMk cId="2414399732" sldId="2147483714"/>
          </pc:sldLayoutMkLst>
        </pc:sldLayoutChg>
        <pc:sldLayoutChg chg="del">
          <pc:chgData name="Sturm Bas" userId="3b3d35fb-56e6-445e-af33-999e364f19c3" providerId="ADAL" clId="{C2A5D35A-5188-4170-B709-AAE94717F985}" dt="2023-02-10T09:17:06.606" v="1" actId="47"/>
          <pc:sldLayoutMkLst>
            <pc:docMk/>
            <pc:sldMasterMk cId="1496757454" sldId="2147483670"/>
            <pc:sldLayoutMk cId="3999326936" sldId="2147483771"/>
          </pc:sldLayoutMkLst>
        </pc:sldLayoutChg>
        <pc:sldLayoutChg chg="del">
          <pc:chgData name="Sturm Bas" userId="3b3d35fb-56e6-445e-af33-999e364f19c3" providerId="ADAL" clId="{C2A5D35A-5188-4170-B709-AAE94717F985}" dt="2023-02-10T09:37:43.368" v="320" actId="47"/>
          <pc:sldLayoutMkLst>
            <pc:docMk/>
            <pc:sldMasterMk cId="1496757454" sldId="2147483670"/>
            <pc:sldLayoutMk cId="541337421" sldId="2147483772"/>
          </pc:sldLayoutMkLst>
        </pc:sldLayoutChg>
      </pc:sldMasterChg>
      <pc:sldMasterChg chg="del delSldLayout">
        <pc:chgData name="Sturm Bas" userId="3b3d35fb-56e6-445e-af33-999e364f19c3" providerId="ADAL" clId="{C2A5D35A-5188-4170-B709-AAE94717F985}" dt="2023-02-10T09:31:51.628" v="115" actId="47"/>
        <pc:sldMasterMkLst>
          <pc:docMk/>
          <pc:sldMasterMk cId="1217134525" sldId="2147483716"/>
        </pc:sldMasterMkLst>
        <pc:sldLayoutChg chg="del">
          <pc:chgData name="Sturm Bas" userId="3b3d35fb-56e6-445e-af33-999e364f19c3" providerId="ADAL" clId="{C2A5D35A-5188-4170-B709-AAE94717F985}" dt="2023-02-10T09:31:51.628" v="115" actId="47"/>
          <pc:sldLayoutMkLst>
            <pc:docMk/>
            <pc:sldMasterMk cId="1217134525" sldId="2147483716"/>
            <pc:sldLayoutMk cId="246707678" sldId="2147483717"/>
          </pc:sldLayoutMkLst>
        </pc:sldLayoutChg>
        <pc:sldLayoutChg chg="del">
          <pc:chgData name="Sturm Bas" userId="3b3d35fb-56e6-445e-af33-999e364f19c3" providerId="ADAL" clId="{C2A5D35A-5188-4170-B709-AAE94717F985}" dt="2023-02-10T09:31:51.628" v="115" actId="47"/>
          <pc:sldLayoutMkLst>
            <pc:docMk/>
            <pc:sldMasterMk cId="1217134525" sldId="2147483716"/>
            <pc:sldLayoutMk cId="1695305381" sldId="2147483718"/>
          </pc:sldLayoutMkLst>
        </pc:sldLayoutChg>
        <pc:sldLayoutChg chg="del">
          <pc:chgData name="Sturm Bas" userId="3b3d35fb-56e6-445e-af33-999e364f19c3" providerId="ADAL" clId="{C2A5D35A-5188-4170-B709-AAE94717F985}" dt="2023-02-10T09:31:51.628" v="115" actId="47"/>
          <pc:sldLayoutMkLst>
            <pc:docMk/>
            <pc:sldMasterMk cId="1217134525" sldId="2147483716"/>
            <pc:sldLayoutMk cId="3917824749" sldId="2147483719"/>
          </pc:sldLayoutMkLst>
        </pc:sldLayoutChg>
        <pc:sldLayoutChg chg="del">
          <pc:chgData name="Sturm Bas" userId="3b3d35fb-56e6-445e-af33-999e364f19c3" providerId="ADAL" clId="{C2A5D35A-5188-4170-B709-AAE94717F985}" dt="2023-02-10T09:31:51.628" v="115" actId="47"/>
          <pc:sldLayoutMkLst>
            <pc:docMk/>
            <pc:sldMasterMk cId="1217134525" sldId="2147483716"/>
            <pc:sldLayoutMk cId="639671616" sldId="2147483720"/>
          </pc:sldLayoutMkLst>
        </pc:sldLayoutChg>
        <pc:sldLayoutChg chg="del">
          <pc:chgData name="Sturm Bas" userId="3b3d35fb-56e6-445e-af33-999e364f19c3" providerId="ADAL" clId="{C2A5D35A-5188-4170-B709-AAE94717F985}" dt="2023-02-10T09:17:06.606" v="1" actId="47"/>
          <pc:sldLayoutMkLst>
            <pc:docMk/>
            <pc:sldMasterMk cId="1217134525" sldId="2147483716"/>
            <pc:sldLayoutMk cId="2924595927"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F637B21-5A44-584D-BD09-F38CB53E82B1}" type="datetimeFigureOut">
              <a:rPr lang="nl-BE" smtClean="0"/>
              <a:t>10/02/2023</a:t>
            </a:fld>
            <a:endParaRPr lang="nl-BE"/>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13DE54BD-4699-DD40-9EAF-99EED244CE3C}" type="slidenum">
              <a:rPr lang="nl-BE" smtClean="0"/>
              <a:t>‹nr.›</a:t>
            </a:fld>
            <a:endParaRPr lang="nl-BE"/>
          </a:p>
        </p:txBody>
      </p:sp>
    </p:spTree>
    <p:extLst>
      <p:ext uri="{BB962C8B-B14F-4D97-AF65-F5344CB8AC3E}">
        <p14:creationId xmlns:p14="http://schemas.microsoft.com/office/powerpoint/2010/main" val="2186182270"/>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mn-lt"/>
        <a:ea typeface="+mn-ea"/>
        <a:cs typeface="+mn-cs"/>
      </a:defRPr>
    </a:lvl1pPr>
    <a:lvl2pPr marL="457172" algn="l" defTabSz="914343" rtl="0" eaLnBrk="1" latinLnBrk="0" hangingPunct="1">
      <a:defRPr sz="1200" kern="1200">
        <a:solidFill>
          <a:schemeClr val="tx1"/>
        </a:solidFill>
        <a:latin typeface="+mn-lt"/>
        <a:ea typeface="+mn-ea"/>
        <a:cs typeface="+mn-cs"/>
      </a:defRPr>
    </a:lvl2pPr>
    <a:lvl3pPr marL="914343" algn="l" defTabSz="914343" rtl="0" eaLnBrk="1" latinLnBrk="0" hangingPunct="1">
      <a:defRPr sz="1200" kern="1200">
        <a:solidFill>
          <a:schemeClr val="tx1"/>
        </a:solidFill>
        <a:latin typeface="+mn-lt"/>
        <a:ea typeface="+mn-ea"/>
        <a:cs typeface="+mn-cs"/>
      </a:defRPr>
    </a:lvl3pPr>
    <a:lvl4pPr marL="1371514" algn="l" defTabSz="914343" rtl="0" eaLnBrk="1" latinLnBrk="0" hangingPunct="1">
      <a:defRPr sz="1200" kern="1200">
        <a:solidFill>
          <a:schemeClr val="tx1"/>
        </a:solidFill>
        <a:latin typeface="+mn-lt"/>
        <a:ea typeface="+mn-ea"/>
        <a:cs typeface="+mn-cs"/>
      </a:defRPr>
    </a:lvl4pPr>
    <a:lvl5pPr marL="1828686" algn="l" defTabSz="914343" rtl="0" eaLnBrk="1" latinLnBrk="0" hangingPunct="1">
      <a:defRPr sz="1200" kern="1200">
        <a:solidFill>
          <a:schemeClr val="tx1"/>
        </a:solidFill>
        <a:latin typeface="+mn-lt"/>
        <a:ea typeface="+mn-ea"/>
        <a:cs typeface="+mn-cs"/>
      </a:defRPr>
    </a:lvl5pPr>
    <a:lvl6pPr marL="2285857" algn="l" defTabSz="914343" rtl="0" eaLnBrk="1" latinLnBrk="0" hangingPunct="1">
      <a:defRPr sz="1200" kern="1200">
        <a:solidFill>
          <a:schemeClr val="tx1"/>
        </a:solidFill>
        <a:latin typeface="+mn-lt"/>
        <a:ea typeface="+mn-ea"/>
        <a:cs typeface="+mn-cs"/>
      </a:defRPr>
    </a:lvl6pPr>
    <a:lvl7pPr marL="2743029" algn="l" defTabSz="914343" rtl="0" eaLnBrk="1" latinLnBrk="0" hangingPunct="1">
      <a:defRPr sz="1200" kern="1200">
        <a:solidFill>
          <a:schemeClr val="tx1"/>
        </a:solidFill>
        <a:latin typeface="+mn-lt"/>
        <a:ea typeface="+mn-ea"/>
        <a:cs typeface="+mn-cs"/>
      </a:defRPr>
    </a:lvl7pPr>
    <a:lvl8pPr marL="3200200" algn="l" defTabSz="914343" rtl="0" eaLnBrk="1" latinLnBrk="0" hangingPunct="1">
      <a:defRPr sz="1200" kern="1200">
        <a:solidFill>
          <a:schemeClr val="tx1"/>
        </a:solidFill>
        <a:latin typeface="+mn-lt"/>
        <a:ea typeface="+mn-ea"/>
        <a:cs typeface="+mn-cs"/>
      </a:defRPr>
    </a:lvl8pPr>
    <a:lvl9pPr marL="3657371" algn="l" defTabSz="9143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4</a:t>
            </a:fld>
            <a:endParaRPr lang="nl-BE"/>
          </a:p>
        </p:txBody>
      </p:sp>
    </p:spTree>
    <p:extLst>
      <p:ext uri="{BB962C8B-B14F-4D97-AF65-F5344CB8AC3E}">
        <p14:creationId xmlns:p14="http://schemas.microsoft.com/office/powerpoint/2010/main" val="381909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5</a:t>
            </a:fld>
            <a:endParaRPr lang="nl-BE"/>
          </a:p>
        </p:txBody>
      </p:sp>
    </p:spTree>
    <p:extLst>
      <p:ext uri="{BB962C8B-B14F-4D97-AF65-F5344CB8AC3E}">
        <p14:creationId xmlns:p14="http://schemas.microsoft.com/office/powerpoint/2010/main" val="323968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3DE54BD-4699-DD40-9EAF-99EED244CE3C}" type="slidenum">
              <a:rPr lang="nl-BE" smtClean="0"/>
              <a:t>10</a:t>
            </a:fld>
            <a:endParaRPr lang="nl-BE"/>
          </a:p>
        </p:txBody>
      </p:sp>
    </p:spTree>
    <p:extLst>
      <p:ext uri="{BB962C8B-B14F-4D97-AF65-F5344CB8AC3E}">
        <p14:creationId xmlns:p14="http://schemas.microsoft.com/office/powerpoint/2010/main" val="21846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198691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Vlaio-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1" y="0"/>
            <a:ext cx="7296631"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6416" h="13716000">
                <a:moveTo>
                  <a:pt x="0" y="0"/>
                </a:moveTo>
                <a:lnTo>
                  <a:pt x="14660896" y="0"/>
                </a:lnTo>
                <a:lnTo>
                  <a:pt x="19456416" y="13716000"/>
                </a:lnTo>
                <a:lnTo>
                  <a:pt x="0" y="1371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86995"/>
            <a:ext cx="4695606" cy="1828805"/>
          </a:xfrm>
        </p:spPr>
        <p:txBody>
          <a:bodyPr lIns="0" tIns="0" rIns="0" bIns="0" anchor="b" anchorCtr="0">
            <a:noAutofit/>
          </a:bodyPr>
          <a:lstStyle>
            <a:lvl1pPr algn="l">
              <a:defRPr sz="3750"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Ondertitel 2">
            <a:extLst>
              <a:ext uri="{FF2B5EF4-FFF2-40B4-BE49-F238E27FC236}">
                <a16:creationId xmlns:a16="http://schemas.microsoft.com/office/drawing/2014/main" id="{0A01F740-FF69-5040-8002-AA80838D03DA}"/>
              </a:ext>
            </a:extLst>
          </p:cNvPr>
          <p:cNvSpPr>
            <a:spLocks noGrp="1"/>
          </p:cNvSpPr>
          <p:nvPr>
            <p:ph type="subTitle" idx="1"/>
          </p:nvPr>
        </p:nvSpPr>
        <p:spPr>
          <a:xfrm>
            <a:off x="714426" y="2259390"/>
            <a:ext cx="4695606" cy="582870"/>
          </a:xfrm>
        </p:spPr>
        <p:txBody>
          <a:bodyPr lIns="0" tIns="0" rIns="0" bIns="0">
            <a:noAutofit/>
          </a:bodyPr>
          <a:lstStyle>
            <a:lvl1pPr marL="0" indent="0" algn="l">
              <a:buNone/>
              <a:defRPr sz="1800" baseline="0">
                <a:solidFill>
                  <a:schemeClr val="bg1"/>
                </a:solidFill>
                <a:latin typeface="Calibri" panose="020F0502020204030204" pitchFamily="34" charset="0"/>
                <a:cs typeface="Calibri" panose="020F0502020204030204" pitchFamily="34" charset="0"/>
              </a:defRPr>
            </a:lvl1pPr>
            <a:lvl2pPr marL="457172" indent="0" algn="ctr">
              <a:buNone/>
              <a:defRPr sz="2000"/>
            </a:lvl2pPr>
            <a:lvl3pPr marL="914343" indent="0" algn="ctr">
              <a:buNone/>
              <a:defRPr sz="1800"/>
            </a:lvl3pPr>
            <a:lvl4pPr marL="1371514" indent="0" algn="ctr">
              <a:buNone/>
              <a:defRPr sz="1600"/>
            </a:lvl4pPr>
            <a:lvl5pPr marL="1828686" indent="0" algn="ctr">
              <a:buNone/>
              <a:defRPr sz="1600"/>
            </a:lvl5pPr>
            <a:lvl6pPr marL="2285857" indent="0" algn="ctr">
              <a:buNone/>
              <a:defRPr sz="1600"/>
            </a:lvl6pPr>
            <a:lvl7pPr marL="2743029" indent="0" algn="ctr">
              <a:buNone/>
              <a:defRPr sz="1600"/>
            </a:lvl7pPr>
            <a:lvl8pPr marL="3200200" indent="0" algn="ctr">
              <a:buNone/>
              <a:defRPr sz="1600"/>
            </a:lvl8pPr>
            <a:lvl9pPr marL="3657371" indent="0" algn="ctr">
              <a:buNone/>
              <a:defRPr sz="1600"/>
            </a:lvl9pPr>
          </a:lstStyle>
          <a:p>
            <a:r>
              <a:rPr lang="nl-NL"/>
              <a:t>Klikken om de ondertitelstijl van het model te bewerken</a:t>
            </a:r>
            <a:endParaRPr lang="nl-BE"/>
          </a:p>
        </p:txBody>
      </p:sp>
      <p:pic>
        <p:nvPicPr>
          <p:cNvPr id="10" name="Afbeelding 9">
            <a:extLst>
              <a:ext uri="{FF2B5EF4-FFF2-40B4-BE49-F238E27FC236}">
                <a16:creationId xmlns:a16="http://schemas.microsoft.com/office/drawing/2014/main" id="{4DF2F196-C7EA-0941-9427-00F2502C1B37}"/>
              </a:ext>
            </a:extLst>
          </p:cNvPr>
          <p:cNvPicPr>
            <a:picLocks noChangeAspect="1"/>
          </p:cNvPicPr>
          <p:nvPr userDrawn="1"/>
        </p:nvPicPr>
        <p:blipFill>
          <a:blip r:embed="rId2"/>
          <a:stretch>
            <a:fillRect/>
          </a:stretch>
        </p:blipFill>
        <p:spPr>
          <a:xfrm>
            <a:off x="6810223" y="923927"/>
            <a:ext cx="2333777" cy="904875"/>
          </a:xfrm>
          <a:prstGeom prst="rect">
            <a:avLst/>
          </a:prstGeom>
        </p:spPr>
      </p:pic>
      <p:pic>
        <p:nvPicPr>
          <p:cNvPr id="9" name="Afbeelding 8" descr="Afbeelding met tekst, illustratie&#10;&#10;Automatisch gegenereerde beschrijving">
            <a:extLst>
              <a:ext uri="{FF2B5EF4-FFF2-40B4-BE49-F238E27FC236}">
                <a16:creationId xmlns:a16="http://schemas.microsoft.com/office/drawing/2014/main" id="{275440A3-6C36-4C7C-A4F2-3A18CAB6277E}"/>
              </a:ext>
            </a:extLst>
          </p:cNvPr>
          <p:cNvPicPr>
            <a:picLocks noChangeAspect="1"/>
          </p:cNvPicPr>
          <p:nvPr userDrawn="1"/>
        </p:nvPicPr>
        <p:blipFill>
          <a:blip r:embed="rId3"/>
          <a:stretch>
            <a:fillRect/>
          </a:stretch>
        </p:blipFill>
        <p:spPr>
          <a:xfrm>
            <a:off x="486136" y="4427845"/>
            <a:ext cx="1044569" cy="270000"/>
          </a:xfrm>
          <a:prstGeom prst="rect">
            <a:avLst/>
          </a:prstGeom>
        </p:spPr>
      </p:pic>
    </p:spTree>
    <p:extLst>
      <p:ext uri="{BB962C8B-B14F-4D97-AF65-F5344CB8AC3E}">
        <p14:creationId xmlns:p14="http://schemas.microsoft.com/office/powerpoint/2010/main" val="337774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laio-Tussentitel-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448" y="0"/>
            <a:ext cx="5864426"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4589929 w 19456416"/>
              <a:gd name="connsiteY0" fmla="*/ 17929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4589929 w 19456416"/>
              <a:gd name="connsiteY4" fmla="*/ 17929 h 13716000"/>
              <a:gd name="connsiteX0" fmla="*/ 3818964 w 19456416"/>
              <a:gd name="connsiteY0" fmla="*/ 17929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3818964 w 19456416"/>
              <a:gd name="connsiteY4" fmla="*/ 17929 h 13716000"/>
              <a:gd name="connsiteX0" fmla="*/ 125505 w 15762957"/>
              <a:gd name="connsiteY0" fmla="*/ 17929 h 13716000"/>
              <a:gd name="connsiteX1" fmla="*/ 10967437 w 15762957"/>
              <a:gd name="connsiteY1" fmla="*/ 0 h 13716000"/>
              <a:gd name="connsiteX2" fmla="*/ 15762957 w 15762957"/>
              <a:gd name="connsiteY2" fmla="*/ 13716000 h 13716000"/>
              <a:gd name="connsiteX3" fmla="*/ 0 w 15762957"/>
              <a:gd name="connsiteY3" fmla="*/ 13716000 h 13716000"/>
              <a:gd name="connsiteX4" fmla="*/ 125505 w 15762957"/>
              <a:gd name="connsiteY4" fmla="*/ 17929 h 13716000"/>
              <a:gd name="connsiteX0" fmla="*/ 89647 w 15727099"/>
              <a:gd name="connsiteY0" fmla="*/ 17929 h 13716000"/>
              <a:gd name="connsiteX1" fmla="*/ 10931579 w 15727099"/>
              <a:gd name="connsiteY1" fmla="*/ 0 h 13716000"/>
              <a:gd name="connsiteX2" fmla="*/ 15727099 w 15727099"/>
              <a:gd name="connsiteY2" fmla="*/ 13716000 h 13716000"/>
              <a:gd name="connsiteX3" fmla="*/ 0 w 15727099"/>
              <a:gd name="connsiteY3" fmla="*/ 13680141 h 13716000"/>
              <a:gd name="connsiteX4" fmla="*/ 89647 w 15727099"/>
              <a:gd name="connsiteY4" fmla="*/ 17929 h 13716000"/>
              <a:gd name="connsiteX0" fmla="*/ 0 w 15637452"/>
              <a:gd name="connsiteY0" fmla="*/ 17929 h 13716000"/>
              <a:gd name="connsiteX1" fmla="*/ 10841932 w 15637452"/>
              <a:gd name="connsiteY1" fmla="*/ 0 h 13716000"/>
              <a:gd name="connsiteX2" fmla="*/ 15637452 w 15637452"/>
              <a:gd name="connsiteY2" fmla="*/ 13716000 h 13716000"/>
              <a:gd name="connsiteX3" fmla="*/ 0 w 15637452"/>
              <a:gd name="connsiteY3" fmla="*/ 13680141 h 13716000"/>
              <a:gd name="connsiteX4" fmla="*/ 0 w 15637452"/>
              <a:gd name="connsiteY4" fmla="*/ 17929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7452" h="13716000">
                <a:moveTo>
                  <a:pt x="0" y="17929"/>
                </a:moveTo>
                <a:lnTo>
                  <a:pt x="10841932" y="0"/>
                </a:lnTo>
                <a:lnTo>
                  <a:pt x="15637452" y="13716000"/>
                </a:lnTo>
                <a:lnTo>
                  <a:pt x="0" y="13680141"/>
                </a:lnTo>
                <a:lnTo>
                  <a:pt x="0" y="179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285115"/>
            <a:ext cx="2991039" cy="1828805"/>
          </a:xfrm>
        </p:spPr>
        <p:txBody>
          <a:bodyPr lIns="0" tIns="0" rIns="0" bIns="0" anchor="b" anchorCtr="0">
            <a:noAutofit/>
          </a:bodyPr>
          <a:lstStyle>
            <a:lvl1pPr algn="l">
              <a:defRPr sz="4088" b="1" i="0" baseline="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512D46A-AFDC-5B4F-90BB-EE709CADF802}"/>
              </a:ext>
            </a:extLst>
          </p:cNvPr>
          <p:cNvSpPr>
            <a:spLocks noGrp="1"/>
          </p:cNvSpPr>
          <p:nvPr>
            <p:ph type="body" sz="quarter" idx="10"/>
          </p:nvPr>
        </p:nvSpPr>
        <p:spPr>
          <a:xfrm>
            <a:off x="4096018" y="1437629"/>
            <a:ext cx="654393" cy="794641"/>
          </a:xfrm>
          <a:solidFill>
            <a:schemeClr val="accent1"/>
          </a:solidFill>
        </p:spPr>
        <p:txBody>
          <a:bodyPr wrap="none" lIns="324000" tIns="46800" rIns="324000" anchor="ctr" anchorCtr="0">
            <a:spAutoFit/>
          </a:bodyPr>
          <a:lstStyle>
            <a:lvl1pPr marL="0" indent="0">
              <a:buNone/>
              <a:defRPr sz="5063"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11" name="Tijdelijke aanduiding voor tekst 7">
            <a:extLst>
              <a:ext uri="{FF2B5EF4-FFF2-40B4-BE49-F238E27FC236}">
                <a16:creationId xmlns:a16="http://schemas.microsoft.com/office/drawing/2014/main" id="{060C2689-8E9D-1846-BDC3-51B2A45B31E2}"/>
              </a:ext>
            </a:extLst>
          </p:cNvPr>
          <p:cNvSpPr>
            <a:spLocks noGrp="1"/>
          </p:cNvSpPr>
          <p:nvPr>
            <p:ph type="body" sz="quarter" idx="11"/>
          </p:nvPr>
        </p:nvSpPr>
        <p:spPr>
          <a:xfrm>
            <a:off x="4096018" y="2208950"/>
            <a:ext cx="654393" cy="794641"/>
          </a:xfrm>
          <a:solidFill>
            <a:schemeClr val="accent1"/>
          </a:solidFill>
        </p:spPr>
        <p:txBody>
          <a:bodyPr wrap="none" lIns="324000" tIns="46800" rIns="324000" anchor="ctr" anchorCtr="0">
            <a:spAutoFit/>
          </a:bodyPr>
          <a:lstStyle>
            <a:lvl1pPr marL="0" indent="0">
              <a:buNone/>
              <a:defRPr sz="5063"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12" name="Tijdelijke aanduiding voor tekst 7">
            <a:extLst>
              <a:ext uri="{FF2B5EF4-FFF2-40B4-BE49-F238E27FC236}">
                <a16:creationId xmlns:a16="http://schemas.microsoft.com/office/drawing/2014/main" id="{C846E51E-3362-C24C-B564-D3A21AC1CA48}"/>
              </a:ext>
            </a:extLst>
          </p:cNvPr>
          <p:cNvSpPr>
            <a:spLocks noGrp="1"/>
          </p:cNvSpPr>
          <p:nvPr>
            <p:ph type="body" sz="quarter" idx="12"/>
          </p:nvPr>
        </p:nvSpPr>
        <p:spPr>
          <a:xfrm>
            <a:off x="4096018" y="2981020"/>
            <a:ext cx="654393" cy="793551"/>
          </a:xfrm>
          <a:solidFill>
            <a:schemeClr val="accent1"/>
          </a:solidFill>
        </p:spPr>
        <p:txBody>
          <a:bodyPr wrap="none" lIns="324000" rIns="324000" anchor="ctr" anchorCtr="0">
            <a:spAutoFit/>
          </a:bodyPr>
          <a:lstStyle>
            <a:lvl1pPr marL="0" indent="0">
              <a:buNone/>
              <a:defRPr sz="5063" b="1" i="0" baseline="0">
                <a:solidFill>
                  <a:schemeClr val="bg1"/>
                </a:solidFill>
                <a:latin typeface="Calibri" panose="020F0502020204030204" pitchFamily="34" charset="0"/>
                <a:cs typeface="Calibri" panose="020F0502020204030204" pitchFamily="34" charset="0"/>
              </a:defRPr>
            </a:lvl1pPr>
          </a:lstStyle>
          <a:p>
            <a:endParaRPr lang="nl-BE"/>
          </a:p>
        </p:txBody>
      </p:sp>
      <p:cxnSp>
        <p:nvCxnSpPr>
          <p:cNvPr id="5" name="Rechte verbindingslijn 4">
            <a:extLst>
              <a:ext uri="{FF2B5EF4-FFF2-40B4-BE49-F238E27FC236}">
                <a16:creationId xmlns:a16="http://schemas.microsoft.com/office/drawing/2014/main" id="{F07B601A-6C46-4643-901D-C58C162DD2A4}"/>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F44D94E8-9F5D-4A0F-B034-688A2DD74A4D}"/>
              </a:ext>
            </a:extLst>
          </p:cNvPr>
          <p:cNvGrpSpPr/>
          <p:nvPr userDrawn="1"/>
        </p:nvGrpSpPr>
        <p:grpSpPr>
          <a:xfrm>
            <a:off x="0" y="4855500"/>
            <a:ext cx="9144000" cy="288000"/>
            <a:chOff x="0" y="12948000"/>
            <a:chExt cx="24384000" cy="768000"/>
          </a:xfrm>
        </p:grpSpPr>
        <p:sp>
          <p:nvSpPr>
            <p:cNvPr id="18" name="Rechthoek 17">
              <a:extLst>
                <a:ext uri="{FF2B5EF4-FFF2-40B4-BE49-F238E27FC236}">
                  <a16:creationId xmlns:a16="http://schemas.microsoft.com/office/drawing/2014/main" id="{38FCE3C2-EEFD-4190-B367-97F48326AD7D}"/>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19" name="Afbeelding 18" descr="Afbeelding met tekst, illustratie&#10;&#10;Automatisch gegenereerde beschrijving">
              <a:extLst>
                <a:ext uri="{FF2B5EF4-FFF2-40B4-BE49-F238E27FC236}">
                  <a16:creationId xmlns:a16="http://schemas.microsoft.com/office/drawing/2014/main" id="{4829FC6C-5B93-4868-9DF7-204A2B25EB8C}"/>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85859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laio-Tussentitel-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4126" y="1"/>
            <a:ext cx="5652781" cy="514894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4151429"/>
              <a:gd name="connsiteX1" fmla="*/ 14660896 w 19456416"/>
              <a:gd name="connsiteY1" fmla="*/ 0 h 14151429"/>
              <a:gd name="connsiteX2" fmla="*/ 19456416 w 19456416"/>
              <a:gd name="connsiteY2" fmla="*/ 13716000 h 14151429"/>
              <a:gd name="connsiteX3" fmla="*/ 4339772 w 19456416"/>
              <a:gd name="connsiteY3" fmla="*/ 14151429 h 14151429"/>
              <a:gd name="connsiteX4" fmla="*/ 0 w 19456416"/>
              <a:gd name="connsiteY4" fmla="*/ 0 h 14151429"/>
              <a:gd name="connsiteX0" fmla="*/ 0 w 19456416"/>
              <a:gd name="connsiteY0" fmla="*/ 0 h 13730515"/>
              <a:gd name="connsiteX1" fmla="*/ 14660896 w 19456416"/>
              <a:gd name="connsiteY1" fmla="*/ 0 h 13730515"/>
              <a:gd name="connsiteX2" fmla="*/ 19456416 w 19456416"/>
              <a:gd name="connsiteY2" fmla="*/ 13716000 h 13730515"/>
              <a:gd name="connsiteX3" fmla="*/ 4397829 w 19456416"/>
              <a:gd name="connsiteY3" fmla="*/ 13730515 h 13730515"/>
              <a:gd name="connsiteX4" fmla="*/ 0 w 19456416"/>
              <a:gd name="connsiteY4" fmla="*/ 0 h 13730515"/>
              <a:gd name="connsiteX0" fmla="*/ 348343 w 15058587"/>
              <a:gd name="connsiteY0" fmla="*/ 58057 h 13730515"/>
              <a:gd name="connsiteX1" fmla="*/ 10263067 w 15058587"/>
              <a:gd name="connsiteY1" fmla="*/ 0 h 13730515"/>
              <a:gd name="connsiteX2" fmla="*/ 15058587 w 15058587"/>
              <a:gd name="connsiteY2" fmla="*/ 13716000 h 13730515"/>
              <a:gd name="connsiteX3" fmla="*/ 0 w 15058587"/>
              <a:gd name="connsiteY3" fmla="*/ 13730515 h 13730515"/>
              <a:gd name="connsiteX4" fmla="*/ 348343 w 15058587"/>
              <a:gd name="connsiteY4" fmla="*/ 58057 h 13730515"/>
              <a:gd name="connsiteX0" fmla="*/ 0 w 15073101"/>
              <a:gd name="connsiteY0" fmla="*/ 0 h 13730515"/>
              <a:gd name="connsiteX1" fmla="*/ 10277581 w 15073101"/>
              <a:gd name="connsiteY1" fmla="*/ 0 h 13730515"/>
              <a:gd name="connsiteX2" fmla="*/ 15073101 w 15073101"/>
              <a:gd name="connsiteY2" fmla="*/ 13716000 h 13730515"/>
              <a:gd name="connsiteX3" fmla="*/ 14514 w 15073101"/>
              <a:gd name="connsiteY3" fmla="*/ 13730515 h 13730515"/>
              <a:gd name="connsiteX4" fmla="*/ 0 w 15073101"/>
              <a:gd name="connsiteY4" fmla="*/ 0 h 137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101" h="13730515">
                <a:moveTo>
                  <a:pt x="0" y="0"/>
                </a:moveTo>
                <a:lnTo>
                  <a:pt x="10277581" y="0"/>
                </a:lnTo>
                <a:lnTo>
                  <a:pt x="15073101" y="13716000"/>
                </a:lnTo>
                <a:lnTo>
                  <a:pt x="14514" y="1373051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latin typeface="Calibri" panose="020F0502020204030204" pitchFamily="34" charset="0"/>
              <a:cs typeface="Calibri" panose="020F0502020204030204" pitchFamily="34" charset="0"/>
            </a:endParaRPr>
          </a:p>
        </p:txBody>
      </p:sp>
      <p:sp>
        <p:nvSpPr>
          <p:cNvPr id="6" name="Tijdelijke aanduiding voor tekst 5">
            <a:extLst>
              <a:ext uri="{FF2B5EF4-FFF2-40B4-BE49-F238E27FC236}">
                <a16:creationId xmlns:a16="http://schemas.microsoft.com/office/drawing/2014/main" id="{038E2985-69AC-D244-9BDE-A8F82C582D78}"/>
              </a:ext>
            </a:extLst>
          </p:cNvPr>
          <p:cNvSpPr>
            <a:spLocks noGrp="1"/>
          </p:cNvSpPr>
          <p:nvPr>
            <p:ph type="body" sz="quarter" idx="10"/>
          </p:nvPr>
        </p:nvSpPr>
        <p:spPr>
          <a:xfrm>
            <a:off x="3848345" y="-104774"/>
            <a:ext cx="2496312" cy="2495556"/>
          </a:xfrm>
          <a:prstGeom prst="ellipse">
            <a:avLst/>
          </a:prstGeom>
          <a:solidFill>
            <a:schemeClr val="accent6"/>
          </a:solidFill>
        </p:spPr>
        <p:txBody>
          <a:bodyPr wrap="square" lIns="0" tIns="0" rIns="0" bIns="0" anchor="ctr" anchorCtr="0">
            <a:noAutofit/>
          </a:bodyPr>
          <a:lstStyle>
            <a:lvl1pPr marL="0" indent="0">
              <a:buNone/>
              <a:defRPr sz="190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651938"/>
            <a:ext cx="2991039" cy="1828805"/>
          </a:xfrm>
        </p:spPr>
        <p:txBody>
          <a:bodyPr lIns="0" tIns="0" rIns="0" bIns="0" anchor="t" anchorCtr="0">
            <a:noAutofit/>
          </a:bodyPr>
          <a:lstStyle>
            <a:lvl1pPr algn="l">
              <a:defRPr sz="7125" b="1" i="0" baseline="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5" name="Tijdelijke aanduiding voor tekst 14">
            <a:extLst>
              <a:ext uri="{FF2B5EF4-FFF2-40B4-BE49-F238E27FC236}">
                <a16:creationId xmlns:a16="http://schemas.microsoft.com/office/drawing/2014/main" id="{BDD6093D-E0DB-C84B-B211-6EC2A7A6B170}"/>
              </a:ext>
            </a:extLst>
          </p:cNvPr>
          <p:cNvSpPr>
            <a:spLocks noGrp="1"/>
          </p:cNvSpPr>
          <p:nvPr>
            <p:ph type="body" sz="quarter" idx="11"/>
          </p:nvPr>
        </p:nvSpPr>
        <p:spPr>
          <a:xfrm>
            <a:off x="5582019" y="1466856"/>
            <a:ext cx="1838442" cy="1838322"/>
          </a:xfrm>
          <a:prstGeom prst="ellipse">
            <a:avLst/>
          </a:prstGeom>
          <a:solidFill>
            <a:schemeClr val="accent3"/>
          </a:solidFill>
        </p:spPr>
        <p:txBody>
          <a:bodyPr lIns="0" tIns="0" rIns="0" bIns="0" anchor="ctr" anchorCtr="0">
            <a:normAutofit/>
          </a:bodyPr>
          <a:lstStyle>
            <a:lvl1pPr marL="0" indent="0">
              <a:buNone/>
              <a:defRPr sz="151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19" name="Tijdelijke aanduiding voor tekst 18">
            <a:extLst>
              <a:ext uri="{FF2B5EF4-FFF2-40B4-BE49-F238E27FC236}">
                <a16:creationId xmlns:a16="http://schemas.microsoft.com/office/drawing/2014/main" id="{AD399937-4CE9-7144-B824-681F0ACA62A2}"/>
              </a:ext>
            </a:extLst>
          </p:cNvPr>
          <p:cNvSpPr>
            <a:spLocks noGrp="1"/>
          </p:cNvSpPr>
          <p:nvPr>
            <p:ph type="body" sz="quarter" idx="12"/>
          </p:nvPr>
        </p:nvSpPr>
        <p:spPr>
          <a:xfrm>
            <a:off x="7547072" y="144998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0" name="Tijdelijke aanduiding voor tekst 18">
            <a:extLst>
              <a:ext uri="{FF2B5EF4-FFF2-40B4-BE49-F238E27FC236}">
                <a16:creationId xmlns:a16="http://schemas.microsoft.com/office/drawing/2014/main" id="{9CF7B757-7CD4-ED48-8534-CCCC9A3AD32E}"/>
              </a:ext>
            </a:extLst>
          </p:cNvPr>
          <p:cNvSpPr>
            <a:spLocks noGrp="1"/>
          </p:cNvSpPr>
          <p:nvPr>
            <p:ph type="body" sz="quarter" idx="13"/>
          </p:nvPr>
        </p:nvSpPr>
        <p:spPr>
          <a:xfrm>
            <a:off x="7471468" y="254317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1" name="Tijdelijke aanduiding voor tekst 18">
            <a:extLst>
              <a:ext uri="{FF2B5EF4-FFF2-40B4-BE49-F238E27FC236}">
                <a16:creationId xmlns:a16="http://schemas.microsoft.com/office/drawing/2014/main" id="{CF1C7BB6-A895-7A43-BE88-E215F9A305A7}"/>
              </a:ext>
            </a:extLst>
          </p:cNvPr>
          <p:cNvSpPr>
            <a:spLocks noGrp="1"/>
          </p:cNvSpPr>
          <p:nvPr>
            <p:ph type="body" sz="quarter" idx="14"/>
          </p:nvPr>
        </p:nvSpPr>
        <p:spPr>
          <a:xfrm>
            <a:off x="6691562" y="3353400"/>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2" name="Tijdelijke aanduiding voor tekst 18">
            <a:extLst>
              <a:ext uri="{FF2B5EF4-FFF2-40B4-BE49-F238E27FC236}">
                <a16:creationId xmlns:a16="http://schemas.microsoft.com/office/drawing/2014/main" id="{E26D2C97-D1F5-914E-94A1-537DF11BB422}"/>
              </a:ext>
            </a:extLst>
          </p:cNvPr>
          <p:cNvSpPr>
            <a:spLocks noGrp="1"/>
          </p:cNvSpPr>
          <p:nvPr>
            <p:ph type="body" sz="quarter" idx="15"/>
          </p:nvPr>
        </p:nvSpPr>
        <p:spPr>
          <a:xfrm>
            <a:off x="5550063" y="340042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3" name="Tijdelijke aanduiding voor tekst 18">
            <a:extLst>
              <a:ext uri="{FF2B5EF4-FFF2-40B4-BE49-F238E27FC236}">
                <a16:creationId xmlns:a16="http://schemas.microsoft.com/office/drawing/2014/main" id="{3EDB2BAC-5618-9142-84D9-BBE39DC0B0B1}"/>
              </a:ext>
            </a:extLst>
          </p:cNvPr>
          <p:cNvSpPr>
            <a:spLocks noGrp="1"/>
          </p:cNvSpPr>
          <p:nvPr>
            <p:ph type="body" sz="quarter" idx="16"/>
          </p:nvPr>
        </p:nvSpPr>
        <p:spPr>
          <a:xfrm>
            <a:off x="4686601" y="2733669"/>
            <a:ext cx="904559" cy="904878"/>
          </a:xfrm>
          <a:prstGeom prst="ellipse">
            <a:avLst/>
          </a:prstGeom>
          <a:solidFill>
            <a:schemeClr val="bg1"/>
          </a:solidFill>
          <a:effectLst>
            <a:outerShdw blurRad="1270000" algn="ctr" rotWithShape="0">
              <a:prstClr val="black">
                <a:alpha val="30000"/>
              </a:prstClr>
            </a:outerShdw>
          </a:effectLst>
        </p:spPr>
        <p:txBody>
          <a:bodyPr lIns="0" tIns="0" rIns="0" bIns="0" anchor="ctr" anchorCtr="0">
            <a:noAutofit/>
          </a:bodyPr>
          <a:lstStyle>
            <a:lvl1pPr marL="0" indent="0" algn="ctr">
              <a:buNone/>
              <a:defRPr sz="1275" b="1" i="0" baseline="0">
                <a:solidFill>
                  <a:schemeClr val="accent1"/>
                </a:solidFill>
                <a:latin typeface="Calibri" panose="020F0502020204030204" pitchFamily="34" charset="0"/>
                <a:cs typeface="Calibri" panose="020F0502020204030204" pitchFamily="34" charset="0"/>
              </a:defRPr>
            </a:lvl1pPr>
          </a:lstStyle>
          <a:p>
            <a:endParaRPr lang="nl-BE"/>
          </a:p>
        </p:txBody>
      </p:sp>
      <p:grpSp>
        <p:nvGrpSpPr>
          <p:cNvPr id="16" name="Groep 15">
            <a:extLst>
              <a:ext uri="{FF2B5EF4-FFF2-40B4-BE49-F238E27FC236}">
                <a16:creationId xmlns:a16="http://schemas.microsoft.com/office/drawing/2014/main" id="{D5ACA82A-7E77-42ED-AD3D-E97C6A285CAD}"/>
              </a:ext>
            </a:extLst>
          </p:cNvPr>
          <p:cNvGrpSpPr/>
          <p:nvPr userDrawn="1"/>
        </p:nvGrpSpPr>
        <p:grpSpPr>
          <a:xfrm>
            <a:off x="0" y="4855500"/>
            <a:ext cx="9144000" cy="288000"/>
            <a:chOff x="0" y="12948000"/>
            <a:chExt cx="24384000" cy="768000"/>
          </a:xfrm>
        </p:grpSpPr>
        <p:sp>
          <p:nvSpPr>
            <p:cNvPr id="26" name="Rechthoek 25">
              <a:extLst>
                <a:ext uri="{FF2B5EF4-FFF2-40B4-BE49-F238E27FC236}">
                  <a16:creationId xmlns:a16="http://schemas.microsoft.com/office/drawing/2014/main" id="{902B098C-6C6A-44EC-A4A0-D0515B83F83F}"/>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27" name="Afbeelding 26" descr="Afbeelding met tekst, illustratie&#10;&#10;Automatisch gegenereerde beschrijving">
              <a:extLst>
                <a:ext uri="{FF2B5EF4-FFF2-40B4-BE49-F238E27FC236}">
                  <a16:creationId xmlns:a16="http://schemas.microsoft.com/office/drawing/2014/main" id="{8E125DBD-CE79-4F76-BA2D-69C322AE045B}"/>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9435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laio-Titel+opsomming-1">
    <p:bg>
      <p:bgPr>
        <a:solidFill>
          <a:schemeClr val="accent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flipV="1">
            <a:off x="-1539" y="0"/>
            <a:ext cx="4681848"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7053943 w 19456416"/>
              <a:gd name="connsiteY3" fmla="*/ 13716000 h 13716000"/>
              <a:gd name="connsiteX4" fmla="*/ 0 w 19456416"/>
              <a:gd name="connsiteY4" fmla="*/ 0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81643 w 12484116"/>
              <a:gd name="connsiteY3" fmla="*/ 13716000 h 13716000"/>
              <a:gd name="connsiteX4" fmla="*/ 0 w 12484116"/>
              <a:gd name="connsiteY4" fmla="*/ 32658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16328 w 12484116"/>
              <a:gd name="connsiteY3" fmla="*/ 13716000 h 13716000"/>
              <a:gd name="connsiteX4" fmla="*/ 0 w 12484116"/>
              <a:gd name="connsiteY4" fmla="*/ 32658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16328 w 12484116"/>
              <a:gd name="connsiteY3" fmla="*/ 13716000 h 13716000"/>
              <a:gd name="connsiteX4" fmla="*/ 0 w 12484116"/>
              <a:gd name="connsiteY4" fmla="*/ 32658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116" h="13716000">
                <a:moveTo>
                  <a:pt x="0" y="32658"/>
                </a:moveTo>
                <a:lnTo>
                  <a:pt x="7688596" y="0"/>
                </a:lnTo>
                <a:lnTo>
                  <a:pt x="12484116" y="13716000"/>
                </a:lnTo>
                <a:lnTo>
                  <a:pt x="16328" y="13716000"/>
                </a:lnTo>
                <a:cubicBezTo>
                  <a:pt x="10885" y="9154886"/>
                  <a:pt x="5443" y="4593772"/>
                  <a:pt x="0" y="326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651938"/>
            <a:ext cx="2991039" cy="1828805"/>
          </a:xfrm>
        </p:spPr>
        <p:txBody>
          <a:bodyPr lIns="0" tIns="0" rIns="0" bIns="0" anchor="t" anchorCtr="0">
            <a:noAutofit/>
          </a:bodyPr>
          <a:lstStyle>
            <a:lvl1pPr algn="l">
              <a:defRPr sz="7125" b="1" i="0" baseline="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5" name="Tijdelijke aanduiding voor afbeelding 4">
            <a:extLst>
              <a:ext uri="{FF2B5EF4-FFF2-40B4-BE49-F238E27FC236}">
                <a16:creationId xmlns:a16="http://schemas.microsoft.com/office/drawing/2014/main" id="{60A0D737-3B5B-A54C-8BC7-D2C73DBE8A33}"/>
              </a:ext>
            </a:extLst>
          </p:cNvPr>
          <p:cNvSpPr>
            <a:spLocks noGrp="1"/>
          </p:cNvSpPr>
          <p:nvPr>
            <p:ph type="pic" sz="quarter" idx="17"/>
          </p:nvPr>
        </p:nvSpPr>
        <p:spPr>
          <a:xfrm>
            <a:off x="4094992" y="505197"/>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18" name="Tijdelijke aanduiding voor afbeelding 4">
            <a:extLst>
              <a:ext uri="{FF2B5EF4-FFF2-40B4-BE49-F238E27FC236}">
                <a16:creationId xmlns:a16="http://schemas.microsoft.com/office/drawing/2014/main" id="{AEC66D6D-4E9E-BA45-B065-B7885E2B7466}"/>
              </a:ext>
            </a:extLst>
          </p:cNvPr>
          <p:cNvSpPr>
            <a:spLocks noGrp="1"/>
          </p:cNvSpPr>
          <p:nvPr>
            <p:ph type="pic" sz="quarter" idx="18"/>
          </p:nvPr>
        </p:nvSpPr>
        <p:spPr>
          <a:xfrm>
            <a:off x="3831644" y="1288629"/>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4" name="Tijdelijke aanduiding voor afbeelding 4">
            <a:extLst>
              <a:ext uri="{FF2B5EF4-FFF2-40B4-BE49-F238E27FC236}">
                <a16:creationId xmlns:a16="http://schemas.microsoft.com/office/drawing/2014/main" id="{7A5DCC54-1120-0E40-A647-F783E60030DA}"/>
              </a:ext>
            </a:extLst>
          </p:cNvPr>
          <p:cNvSpPr>
            <a:spLocks noGrp="1"/>
          </p:cNvSpPr>
          <p:nvPr>
            <p:ph type="pic" sz="quarter" idx="19"/>
          </p:nvPr>
        </p:nvSpPr>
        <p:spPr>
          <a:xfrm>
            <a:off x="3545884" y="2072061"/>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5" name="Tijdelijke aanduiding voor afbeelding 4">
            <a:extLst>
              <a:ext uri="{FF2B5EF4-FFF2-40B4-BE49-F238E27FC236}">
                <a16:creationId xmlns:a16="http://schemas.microsoft.com/office/drawing/2014/main" id="{E93A41B4-3D4C-5748-805B-940C26225CC1}"/>
              </a:ext>
            </a:extLst>
          </p:cNvPr>
          <p:cNvSpPr>
            <a:spLocks noGrp="1"/>
          </p:cNvSpPr>
          <p:nvPr>
            <p:ph type="pic" sz="quarter" idx="20"/>
          </p:nvPr>
        </p:nvSpPr>
        <p:spPr>
          <a:xfrm>
            <a:off x="3284710" y="2855493"/>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6" name="Tijdelijke aanduiding voor afbeelding 4">
            <a:extLst>
              <a:ext uri="{FF2B5EF4-FFF2-40B4-BE49-F238E27FC236}">
                <a16:creationId xmlns:a16="http://schemas.microsoft.com/office/drawing/2014/main" id="{6534A023-7B18-D345-8842-DFFCE6E7A00A}"/>
              </a:ext>
            </a:extLst>
          </p:cNvPr>
          <p:cNvSpPr>
            <a:spLocks noGrp="1"/>
          </p:cNvSpPr>
          <p:nvPr>
            <p:ph type="pic" sz="quarter" idx="21"/>
          </p:nvPr>
        </p:nvSpPr>
        <p:spPr>
          <a:xfrm>
            <a:off x="3008468" y="3638925"/>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10" name="Tijdelijke aanduiding voor tekst 9">
            <a:extLst>
              <a:ext uri="{FF2B5EF4-FFF2-40B4-BE49-F238E27FC236}">
                <a16:creationId xmlns:a16="http://schemas.microsoft.com/office/drawing/2014/main" id="{BA58731F-B8FA-0247-AA61-8ED9CB5C1F6B}"/>
              </a:ext>
            </a:extLst>
          </p:cNvPr>
          <p:cNvSpPr>
            <a:spLocks noGrp="1"/>
          </p:cNvSpPr>
          <p:nvPr>
            <p:ph type="body" sz="quarter" idx="22"/>
          </p:nvPr>
        </p:nvSpPr>
        <p:spPr>
          <a:xfrm>
            <a:off x="5047547" y="504900"/>
            <a:ext cx="3613591" cy="666900"/>
          </a:xfrm>
        </p:spPr>
        <p:txBody>
          <a:bodyPr vert="horz" lIns="0" tIns="0" rIns="0" bIns="0" rtlCol="0" anchor="ctr" anchorCtr="0">
            <a:noAutofit/>
          </a:bodyPr>
          <a:lstStyle>
            <a:lvl1pPr>
              <a:defRPr lang="nl-BE" sz="1575" cap="all" baseline="0" dirty="0">
                <a:latin typeface="Calibri" panose="020F0502020204030204" pitchFamily="34" charset="0"/>
                <a:cs typeface="Calibri" panose="020F0502020204030204" pitchFamily="34" charset="0"/>
              </a:defRPr>
            </a:lvl1pPr>
          </a:lstStyle>
          <a:p>
            <a:pPr marL="0" lvl="0" indent="0">
              <a:buNone/>
            </a:pPr>
            <a:endParaRPr lang="nl-BE"/>
          </a:p>
        </p:txBody>
      </p:sp>
      <p:sp>
        <p:nvSpPr>
          <p:cNvPr id="27" name="Tijdelijke aanduiding voor tekst 9">
            <a:extLst>
              <a:ext uri="{FF2B5EF4-FFF2-40B4-BE49-F238E27FC236}">
                <a16:creationId xmlns:a16="http://schemas.microsoft.com/office/drawing/2014/main" id="{A0EE5539-1115-6C4B-9B25-40ABE13BB15A}"/>
              </a:ext>
            </a:extLst>
          </p:cNvPr>
          <p:cNvSpPr>
            <a:spLocks noGrp="1"/>
          </p:cNvSpPr>
          <p:nvPr>
            <p:ph type="body" sz="quarter" idx="23"/>
          </p:nvPr>
        </p:nvSpPr>
        <p:spPr>
          <a:xfrm>
            <a:off x="4784212" y="1289250"/>
            <a:ext cx="3876926" cy="666900"/>
          </a:xfrm>
        </p:spPr>
        <p:txBody>
          <a:bodyPr lIns="0" tIns="0" rIns="0" bIns="0" anchor="ctr" anchorCtr="0">
            <a:noAutofit/>
          </a:bodyPr>
          <a:lstStyle>
            <a:lvl1pPr marL="0" indent="0">
              <a:buNone/>
              <a:defRPr sz="1575" cap="all" baseline="0">
                <a:latin typeface="Calibri" panose="020F0502020204030204" pitchFamily="34" charset="0"/>
                <a:cs typeface="Calibri" panose="020F0502020204030204" pitchFamily="34" charset="0"/>
              </a:defRPr>
            </a:lvl1pPr>
          </a:lstStyle>
          <a:p>
            <a:endParaRPr lang="nl-BE"/>
          </a:p>
        </p:txBody>
      </p:sp>
      <p:sp>
        <p:nvSpPr>
          <p:cNvPr id="28" name="Tijdelijke aanduiding voor tekst 9">
            <a:extLst>
              <a:ext uri="{FF2B5EF4-FFF2-40B4-BE49-F238E27FC236}">
                <a16:creationId xmlns:a16="http://schemas.microsoft.com/office/drawing/2014/main" id="{F8965014-EEC3-A94C-B260-F0A950641BEE}"/>
              </a:ext>
            </a:extLst>
          </p:cNvPr>
          <p:cNvSpPr>
            <a:spLocks noGrp="1"/>
          </p:cNvSpPr>
          <p:nvPr>
            <p:ph type="body" sz="quarter" idx="24"/>
          </p:nvPr>
        </p:nvSpPr>
        <p:spPr>
          <a:xfrm>
            <a:off x="4498439" y="2072250"/>
            <a:ext cx="4162699" cy="666900"/>
          </a:xfrm>
        </p:spPr>
        <p:txBody>
          <a:bodyPr vert="horz" lIns="0" tIns="0" rIns="0" bIns="0" rtlCol="0" anchor="ctr" anchorCtr="0">
            <a:noAutofit/>
          </a:bodyPr>
          <a:lstStyle>
            <a:lvl1pPr>
              <a:defRPr lang="nl-BE" sz="1575" cap="all" baseline="0" dirty="0">
                <a:latin typeface="Calibri" panose="020F0502020204030204" pitchFamily="34" charset="0"/>
                <a:cs typeface="Calibri" panose="020F0502020204030204" pitchFamily="34" charset="0"/>
              </a:defRPr>
            </a:lvl1pPr>
          </a:lstStyle>
          <a:p>
            <a:pPr marL="0" lvl="0" indent="0">
              <a:buNone/>
            </a:pPr>
            <a:endParaRPr lang="nl-BE"/>
          </a:p>
        </p:txBody>
      </p:sp>
      <p:sp>
        <p:nvSpPr>
          <p:cNvPr id="29" name="Tijdelijke aanduiding voor tekst 9">
            <a:extLst>
              <a:ext uri="{FF2B5EF4-FFF2-40B4-BE49-F238E27FC236}">
                <a16:creationId xmlns:a16="http://schemas.microsoft.com/office/drawing/2014/main" id="{A70A39F1-2177-B041-8461-C32ABEA50FEB}"/>
              </a:ext>
            </a:extLst>
          </p:cNvPr>
          <p:cNvSpPr>
            <a:spLocks noGrp="1"/>
          </p:cNvSpPr>
          <p:nvPr>
            <p:ph type="body" sz="quarter" idx="25"/>
          </p:nvPr>
        </p:nvSpPr>
        <p:spPr>
          <a:xfrm>
            <a:off x="4237278" y="2855250"/>
            <a:ext cx="4423860" cy="666900"/>
          </a:xfrm>
        </p:spPr>
        <p:txBody>
          <a:bodyPr vert="horz" lIns="0" tIns="0" rIns="0" bIns="0" rtlCol="0" anchor="ctr" anchorCtr="0">
            <a:noAutofit/>
          </a:bodyPr>
          <a:lstStyle>
            <a:lvl1pPr>
              <a:defRPr lang="nl-BE" sz="1575" cap="all" baseline="0" dirty="0">
                <a:latin typeface="Calibri" panose="020F0502020204030204" pitchFamily="34" charset="0"/>
                <a:cs typeface="Calibri" panose="020F0502020204030204" pitchFamily="34" charset="0"/>
              </a:defRPr>
            </a:lvl1pPr>
          </a:lstStyle>
          <a:p>
            <a:pPr marL="0" lvl="0" indent="0">
              <a:buNone/>
            </a:pPr>
            <a:endParaRPr lang="nl-BE"/>
          </a:p>
        </p:txBody>
      </p:sp>
      <p:sp>
        <p:nvSpPr>
          <p:cNvPr id="30" name="Tijdelijke aanduiding voor tekst 9">
            <a:extLst>
              <a:ext uri="{FF2B5EF4-FFF2-40B4-BE49-F238E27FC236}">
                <a16:creationId xmlns:a16="http://schemas.microsoft.com/office/drawing/2014/main" id="{84408592-E52B-8A44-A55A-83717F92E113}"/>
              </a:ext>
            </a:extLst>
          </p:cNvPr>
          <p:cNvSpPr>
            <a:spLocks noGrp="1"/>
          </p:cNvSpPr>
          <p:nvPr>
            <p:ph type="body" sz="quarter" idx="26"/>
          </p:nvPr>
        </p:nvSpPr>
        <p:spPr>
          <a:xfrm>
            <a:off x="3961036" y="3638925"/>
            <a:ext cx="4700102" cy="666900"/>
          </a:xfrm>
        </p:spPr>
        <p:txBody>
          <a:bodyPr vert="horz" lIns="0" tIns="0" rIns="0" bIns="0" rtlCol="0" anchor="ctr" anchorCtr="0">
            <a:noAutofit/>
          </a:bodyPr>
          <a:lstStyle>
            <a:lvl1pPr>
              <a:defRPr lang="nl-BE" sz="1575" cap="all" baseline="0" dirty="0">
                <a:latin typeface="Calibri" panose="020F0502020204030204" pitchFamily="34" charset="0"/>
                <a:cs typeface="Calibri" panose="020F0502020204030204" pitchFamily="34" charset="0"/>
              </a:defRPr>
            </a:lvl1pPr>
          </a:lstStyle>
          <a:p>
            <a:pPr marL="0" lvl="0" indent="0">
              <a:buNone/>
            </a:pPr>
            <a:endParaRPr lang="nl-BE"/>
          </a:p>
        </p:txBody>
      </p:sp>
      <p:grpSp>
        <p:nvGrpSpPr>
          <p:cNvPr id="22" name="Groep 21">
            <a:extLst>
              <a:ext uri="{FF2B5EF4-FFF2-40B4-BE49-F238E27FC236}">
                <a16:creationId xmlns:a16="http://schemas.microsoft.com/office/drawing/2014/main" id="{E8D9D473-0944-49F1-97FD-D62DA2C5E434}"/>
              </a:ext>
            </a:extLst>
          </p:cNvPr>
          <p:cNvGrpSpPr/>
          <p:nvPr userDrawn="1"/>
        </p:nvGrpSpPr>
        <p:grpSpPr>
          <a:xfrm>
            <a:off x="0" y="4855500"/>
            <a:ext cx="9144000" cy="288000"/>
            <a:chOff x="0" y="12948000"/>
            <a:chExt cx="24384000" cy="768000"/>
          </a:xfrm>
        </p:grpSpPr>
        <p:sp>
          <p:nvSpPr>
            <p:cNvPr id="23" name="Rechthoek 22">
              <a:extLst>
                <a:ext uri="{FF2B5EF4-FFF2-40B4-BE49-F238E27FC236}">
                  <a16:creationId xmlns:a16="http://schemas.microsoft.com/office/drawing/2014/main" id="{4105A961-D296-4FF2-91AF-4D84C1E47B11}"/>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31" name="Afbeelding 30" descr="Afbeelding met tekst, illustratie&#10;&#10;Automatisch gegenereerde beschrijving">
              <a:extLst>
                <a:ext uri="{FF2B5EF4-FFF2-40B4-BE49-F238E27FC236}">
                  <a16:creationId xmlns:a16="http://schemas.microsoft.com/office/drawing/2014/main" id="{A22548DD-3AEA-40F1-9A40-AD142434AE4F}"/>
                </a:ext>
              </a:extLst>
            </p:cNvPr>
            <p:cNvPicPr>
              <a:picLocks noChangeAspect="1"/>
            </p:cNvPicPr>
            <p:nvPr userDrawn="1"/>
          </p:nvPicPr>
          <p:blipFill>
            <a:blip r:embed="rId2"/>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418874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laio-Blanco-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695849" y="657640"/>
            <a:ext cx="6858000" cy="648795"/>
          </a:xfrm>
        </p:spPr>
        <p:txBody>
          <a:bodyPr lIns="0" tIns="0" rIns="0" bIns="0" anchor="t" anchorCtr="0">
            <a:noAutofit/>
          </a:bodyPr>
          <a:lstStyle>
            <a:lvl1pPr algn="l">
              <a:defRPr sz="3314"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grpSp>
        <p:nvGrpSpPr>
          <p:cNvPr id="9" name="Groep 8">
            <a:extLst>
              <a:ext uri="{FF2B5EF4-FFF2-40B4-BE49-F238E27FC236}">
                <a16:creationId xmlns:a16="http://schemas.microsoft.com/office/drawing/2014/main" id="{BA05E0B3-46B9-4931-8CC4-9408735A23C8}"/>
              </a:ext>
            </a:extLst>
          </p:cNvPr>
          <p:cNvGrpSpPr/>
          <p:nvPr userDrawn="1"/>
        </p:nvGrpSpPr>
        <p:grpSpPr>
          <a:xfrm>
            <a:off x="0" y="4855500"/>
            <a:ext cx="9144000" cy="288000"/>
            <a:chOff x="0" y="12948000"/>
            <a:chExt cx="24384000" cy="768000"/>
          </a:xfrm>
        </p:grpSpPr>
        <p:sp>
          <p:nvSpPr>
            <p:cNvPr id="14" name="Rechthoek 13">
              <a:extLst>
                <a:ext uri="{FF2B5EF4-FFF2-40B4-BE49-F238E27FC236}">
                  <a16:creationId xmlns:a16="http://schemas.microsoft.com/office/drawing/2014/main" id="{C0FC166E-6EB2-4CA5-8E46-1C0CC4B9BFE2}"/>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15" name="Afbeelding 14" descr="Afbeelding met tekst, illustratie&#10;&#10;Automatisch gegenereerde beschrijving">
              <a:extLst>
                <a:ext uri="{FF2B5EF4-FFF2-40B4-BE49-F238E27FC236}">
                  <a16:creationId xmlns:a16="http://schemas.microsoft.com/office/drawing/2014/main" id="{3E9E0590-0E91-488E-8B62-6301E03BF9E8}"/>
                </a:ext>
              </a:extLst>
            </p:cNvPr>
            <p:cNvPicPr>
              <a:picLocks noChangeAspect="1"/>
            </p:cNvPicPr>
            <p:nvPr userDrawn="1"/>
          </p:nvPicPr>
          <p:blipFill>
            <a:blip r:embed="rId2"/>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130760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laio-Netwe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2CBF9D3-2476-0840-AD1D-4D5B50044D7F}"/>
              </a:ext>
            </a:extLst>
          </p:cNvPr>
          <p:cNvCxnSpPr>
            <a:cxnSpLocks/>
          </p:cNvCxnSpPr>
          <p:nvPr userDrawn="1"/>
        </p:nvCxnSpPr>
        <p:spPr>
          <a:xfrm flipH="1">
            <a:off x="4245365" y="2398950"/>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6B0B5D76-C41C-764E-847B-9261DF8E1CD1}"/>
              </a:ext>
            </a:extLst>
          </p:cNvPr>
          <p:cNvCxnSpPr>
            <a:cxnSpLocks/>
          </p:cNvCxnSpPr>
          <p:nvPr userDrawn="1"/>
        </p:nvCxnSpPr>
        <p:spPr>
          <a:xfrm flipH="1">
            <a:off x="4924567" y="2396250"/>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0159B2C-A4DE-3E45-97A7-1DE5285C376E}"/>
              </a:ext>
            </a:extLst>
          </p:cNvPr>
          <p:cNvCxnSpPr/>
          <p:nvPr userDrawn="1"/>
        </p:nvCxnSpPr>
        <p:spPr>
          <a:xfrm flipH="1" flipV="1">
            <a:off x="5831813" y="2396560"/>
            <a:ext cx="0" cy="1790937"/>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F6EAE981-99DC-C54F-949C-EEC7F47DC630}"/>
              </a:ext>
            </a:extLst>
          </p:cNvPr>
          <p:cNvCxnSpPr>
            <a:cxnSpLocks/>
          </p:cNvCxnSpPr>
          <p:nvPr userDrawn="1"/>
        </p:nvCxnSpPr>
        <p:spPr>
          <a:xfrm>
            <a:off x="5817529" y="2398936"/>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89EF3F6-723C-D74A-9915-BC800913D654}"/>
              </a:ext>
            </a:extLst>
          </p:cNvPr>
          <p:cNvCxnSpPr>
            <a:cxnSpLocks/>
          </p:cNvCxnSpPr>
          <p:nvPr userDrawn="1"/>
        </p:nvCxnSpPr>
        <p:spPr>
          <a:xfrm flipV="1">
            <a:off x="5817529" y="2403702"/>
            <a:ext cx="1810319" cy="0"/>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2D2AAB95-5C2B-B946-BA7C-01A210BF9004}"/>
              </a:ext>
            </a:extLst>
          </p:cNvPr>
          <p:cNvCxnSpPr>
            <a:cxnSpLocks/>
          </p:cNvCxnSpPr>
          <p:nvPr userDrawn="1"/>
        </p:nvCxnSpPr>
        <p:spPr>
          <a:xfrm flipV="1">
            <a:off x="5824347" y="852093"/>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1892785-D86A-9243-8630-1572B093C625}"/>
              </a:ext>
            </a:extLst>
          </p:cNvPr>
          <p:cNvCxnSpPr>
            <a:cxnSpLocks/>
          </p:cNvCxnSpPr>
          <p:nvPr userDrawn="1"/>
        </p:nvCxnSpPr>
        <p:spPr>
          <a:xfrm flipV="1">
            <a:off x="5817529" y="1487254"/>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54B38E0-0579-6146-8CF0-329883FFC6A3}"/>
              </a:ext>
            </a:extLst>
          </p:cNvPr>
          <p:cNvCxnSpPr/>
          <p:nvPr userDrawn="1"/>
        </p:nvCxnSpPr>
        <p:spPr>
          <a:xfrm flipH="1" flipV="1">
            <a:off x="5831813" y="624659"/>
            <a:ext cx="0" cy="1790937"/>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02CA9F1C-1705-1944-86A1-079EABF87F67}"/>
              </a:ext>
            </a:extLst>
          </p:cNvPr>
          <p:cNvCxnSpPr/>
          <p:nvPr userDrawn="1"/>
        </p:nvCxnSpPr>
        <p:spPr>
          <a:xfrm flipH="1" flipV="1">
            <a:off x="4924567" y="852093"/>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92D26D36-7912-1147-A8F4-66544430CB28}"/>
              </a:ext>
            </a:extLst>
          </p:cNvPr>
          <p:cNvCxnSpPr>
            <a:cxnSpLocks/>
          </p:cNvCxnSpPr>
          <p:nvPr userDrawn="1"/>
        </p:nvCxnSpPr>
        <p:spPr>
          <a:xfrm>
            <a:off x="5817528" y="2398937"/>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56B31F1-8A6E-AC43-A966-FF55C9BD7672}"/>
              </a:ext>
            </a:extLst>
          </p:cNvPr>
          <p:cNvPicPr>
            <a:picLocks noChangeAspect="1"/>
          </p:cNvPicPr>
          <p:nvPr userDrawn="1"/>
        </p:nvPicPr>
        <p:blipFill>
          <a:blip r:embed="rId3"/>
          <a:stretch>
            <a:fillRect/>
          </a:stretch>
        </p:blipFill>
        <p:spPr>
          <a:xfrm>
            <a:off x="914455" y="1152590"/>
            <a:ext cx="5610590" cy="2695575"/>
          </a:xfrm>
          <a:prstGeom prst="rect">
            <a:avLst/>
          </a:prstGeom>
        </p:spPr>
      </p:pic>
      <p:sp>
        <p:nvSpPr>
          <p:cNvPr id="22" name="Tijdelijke aanduiding voor tekst 18">
            <a:extLst>
              <a:ext uri="{FF2B5EF4-FFF2-40B4-BE49-F238E27FC236}">
                <a16:creationId xmlns:a16="http://schemas.microsoft.com/office/drawing/2014/main" id="{1A734011-CC04-6B45-A533-0308014C4FC4}"/>
              </a:ext>
            </a:extLst>
          </p:cNvPr>
          <p:cNvSpPr>
            <a:spLocks noGrp="1"/>
          </p:cNvSpPr>
          <p:nvPr>
            <p:ph type="body" sz="quarter" idx="12"/>
          </p:nvPr>
        </p:nvSpPr>
        <p:spPr>
          <a:xfrm>
            <a:off x="4535944" y="465547"/>
            <a:ext cx="796552" cy="796892"/>
          </a:xfrm>
          <a:prstGeom prst="ellipse">
            <a:avLst/>
          </a:prstGeom>
          <a:solidFill>
            <a:schemeClr val="bg1"/>
          </a:solidFill>
        </p:spPr>
        <p:txBody>
          <a:bodyPr lIns="0" tIns="0" rIns="0" bIns="0" anchor="ctr" anchorCtr="0">
            <a:noAutofit/>
          </a:bodyPr>
          <a:lstStyle>
            <a:lvl1pPr marL="0" indent="0" algn="ctr">
              <a:buNone/>
              <a:defRPr sz="1388" b="1" i="0" cap="all" baseline="0">
                <a:solidFill>
                  <a:schemeClr val="tx1"/>
                </a:solidFill>
                <a:latin typeface="Calibri" panose="020F0502020204030204" pitchFamily="34" charset="0"/>
                <a:cs typeface="Calibri" panose="020F0502020204030204" pitchFamily="34" charset="0"/>
              </a:defRPr>
            </a:lvl1pPr>
          </a:lstStyle>
          <a:p>
            <a:endParaRPr lang="nl-BE"/>
          </a:p>
        </p:txBody>
      </p:sp>
      <p:sp>
        <p:nvSpPr>
          <p:cNvPr id="23" name="Tijdelijke aanduiding voor tekst 18">
            <a:extLst>
              <a:ext uri="{FF2B5EF4-FFF2-40B4-BE49-F238E27FC236}">
                <a16:creationId xmlns:a16="http://schemas.microsoft.com/office/drawing/2014/main" id="{C870BC81-6EC4-7646-8060-20217CC7EB69}"/>
              </a:ext>
            </a:extLst>
          </p:cNvPr>
          <p:cNvSpPr>
            <a:spLocks noGrp="1"/>
          </p:cNvSpPr>
          <p:nvPr>
            <p:ph type="body" sz="quarter" idx="13"/>
          </p:nvPr>
        </p:nvSpPr>
        <p:spPr>
          <a:xfrm>
            <a:off x="5433334" y="238126"/>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4" name="Tijdelijke aanduiding voor tekst 18">
            <a:extLst>
              <a:ext uri="{FF2B5EF4-FFF2-40B4-BE49-F238E27FC236}">
                <a16:creationId xmlns:a16="http://schemas.microsoft.com/office/drawing/2014/main" id="{DA3192BC-78DA-554D-BF8A-AFF1FDDDAF91}"/>
              </a:ext>
            </a:extLst>
          </p:cNvPr>
          <p:cNvSpPr>
            <a:spLocks noGrp="1"/>
          </p:cNvSpPr>
          <p:nvPr>
            <p:ph type="body" sz="quarter" idx="14"/>
          </p:nvPr>
        </p:nvSpPr>
        <p:spPr>
          <a:xfrm>
            <a:off x="6332358" y="452047"/>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5" name="Tijdelijke aanduiding voor tekst 18">
            <a:extLst>
              <a:ext uri="{FF2B5EF4-FFF2-40B4-BE49-F238E27FC236}">
                <a16:creationId xmlns:a16="http://schemas.microsoft.com/office/drawing/2014/main" id="{677E7276-4871-E545-ADB2-CE0CA9753C1D}"/>
              </a:ext>
            </a:extLst>
          </p:cNvPr>
          <p:cNvSpPr>
            <a:spLocks noGrp="1"/>
          </p:cNvSpPr>
          <p:nvPr>
            <p:ph type="body" sz="quarter" idx="15"/>
          </p:nvPr>
        </p:nvSpPr>
        <p:spPr>
          <a:xfrm>
            <a:off x="7017406" y="1100709"/>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6" name="Tijdelijke aanduiding voor tekst 18">
            <a:extLst>
              <a:ext uri="{FF2B5EF4-FFF2-40B4-BE49-F238E27FC236}">
                <a16:creationId xmlns:a16="http://schemas.microsoft.com/office/drawing/2014/main" id="{9414DED6-5CC1-8142-9CC0-3ACE852CA8AB}"/>
              </a:ext>
            </a:extLst>
          </p:cNvPr>
          <p:cNvSpPr>
            <a:spLocks noGrp="1"/>
          </p:cNvSpPr>
          <p:nvPr>
            <p:ph type="body" sz="quarter" idx="16"/>
          </p:nvPr>
        </p:nvSpPr>
        <p:spPr>
          <a:xfrm>
            <a:off x="7217462" y="200583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7" name="Tijdelijke aanduiding voor tekst 18">
            <a:extLst>
              <a:ext uri="{FF2B5EF4-FFF2-40B4-BE49-F238E27FC236}">
                <a16:creationId xmlns:a16="http://schemas.microsoft.com/office/drawing/2014/main" id="{96EA01F1-1610-9740-9E5F-B2B5596F8E51}"/>
              </a:ext>
            </a:extLst>
          </p:cNvPr>
          <p:cNvSpPr>
            <a:spLocks noGrp="1"/>
          </p:cNvSpPr>
          <p:nvPr>
            <p:ph type="body" sz="quarter" idx="17"/>
          </p:nvPr>
        </p:nvSpPr>
        <p:spPr>
          <a:xfrm>
            <a:off x="7017406" y="291307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8" name="Tijdelijke aanduiding voor tekst 18">
            <a:extLst>
              <a:ext uri="{FF2B5EF4-FFF2-40B4-BE49-F238E27FC236}">
                <a16:creationId xmlns:a16="http://schemas.microsoft.com/office/drawing/2014/main" id="{C7A98823-842C-CE45-85EE-3F3018EA0199}"/>
              </a:ext>
            </a:extLst>
          </p:cNvPr>
          <p:cNvSpPr>
            <a:spLocks noGrp="1"/>
          </p:cNvSpPr>
          <p:nvPr>
            <p:ph type="body" sz="quarter" idx="18"/>
          </p:nvPr>
        </p:nvSpPr>
        <p:spPr>
          <a:xfrm>
            <a:off x="6339108" y="3561624"/>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9" name="Tijdelijke aanduiding voor tekst 18">
            <a:extLst>
              <a:ext uri="{FF2B5EF4-FFF2-40B4-BE49-F238E27FC236}">
                <a16:creationId xmlns:a16="http://schemas.microsoft.com/office/drawing/2014/main" id="{92DF2341-986C-5645-98EE-F1EFE2450386}"/>
              </a:ext>
            </a:extLst>
          </p:cNvPr>
          <p:cNvSpPr>
            <a:spLocks noGrp="1"/>
          </p:cNvSpPr>
          <p:nvPr>
            <p:ph type="body" sz="quarter" idx="19"/>
          </p:nvPr>
        </p:nvSpPr>
        <p:spPr>
          <a:xfrm>
            <a:off x="5433334" y="3793203"/>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30" name="Tijdelijke aanduiding voor tekst 18">
            <a:extLst>
              <a:ext uri="{FF2B5EF4-FFF2-40B4-BE49-F238E27FC236}">
                <a16:creationId xmlns:a16="http://schemas.microsoft.com/office/drawing/2014/main" id="{195922A2-DA17-6F46-818A-E7949211AD90}"/>
              </a:ext>
            </a:extLst>
          </p:cNvPr>
          <p:cNvSpPr>
            <a:spLocks noGrp="1"/>
          </p:cNvSpPr>
          <p:nvPr>
            <p:ph type="body" sz="quarter" idx="20"/>
          </p:nvPr>
        </p:nvSpPr>
        <p:spPr>
          <a:xfrm>
            <a:off x="4537645" y="3558451"/>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31" name="Tijdelijke aanduiding voor tekst 18">
            <a:extLst>
              <a:ext uri="{FF2B5EF4-FFF2-40B4-BE49-F238E27FC236}">
                <a16:creationId xmlns:a16="http://schemas.microsoft.com/office/drawing/2014/main" id="{2A8DD098-2D1E-8E49-B8EE-F349AE4FDD69}"/>
              </a:ext>
            </a:extLst>
          </p:cNvPr>
          <p:cNvSpPr>
            <a:spLocks noGrp="1"/>
          </p:cNvSpPr>
          <p:nvPr>
            <p:ph type="body" sz="quarter" idx="21"/>
          </p:nvPr>
        </p:nvSpPr>
        <p:spPr>
          <a:xfrm>
            <a:off x="3846900" y="291307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Calibri" panose="020F0502020204030204" pitchFamily="34" charset="0"/>
                <a:cs typeface="Calibri" panose="020F0502020204030204" pitchFamily="34" charset="0"/>
              </a:defRPr>
            </a:lvl1pPr>
          </a:lstStyle>
          <a:p>
            <a:endParaRPr lang="nl-BE"/>
          </a:p>
        </p:txBody>
      </p:sp>
      <p:grpSp>
        <p:nvGrpSpPr>
          <p:cNvPr id="35" name="Groep 34">
            <a:extLst>
              <a:ext uri="{FF2B5EF4-FFF2-40B4-BE49-F238E27FC236}">
                <a16:creationId xmlns:a16="http://schemas.microsoft.com/office/drawing/2014/main" id="{97A5E55E-ABEA-4109-AFF6-B869AB9F77B1}"/>
              </a:ext>
            </a:extLst>
          </p:cNvPr>
          <p:cNvGrpSpPr/>
          <p:nvPr userDrawn="1"/>
        </p:nvGrpSpPr>
        <p:grpSpPr>
          <a:xfrm>
            <a:off x="0" y="4855500"/>
            <a:ext cx="9144000" cy="288000"/>
            <a:chOff x="0" y="12948000"/>
            <a:chExt cx="24384000" cy="768000"/>
          </a:xfrm>
        </p:grpSpPr>
        <p:sp>
          <p:nvSpPr>
            <p:cNvPr id="36" name="Rechthoek 35">
              <a:extLst>
                <a:ext uri="{FF2B5EF4-FFF2-40B4-BE49-F238E27FC236}">
                  <a16:creationId xmlns:a16="http://schemas.microsoft.com/office/drawing/2014/main" id="{1AF3315C-17C8-4939-88F1-DBB0DBA53093}"/>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37" name="Afbeelding 36" descr="Afbeelding met tekst, illustratie&#10;&#10;Automatisch gegenereerde beschrijving">
              <a:extLst>
                <a:ext uri="{FF2B5EF4-FFF2-40B4-BE49-F238E27FC236}">
                  <a16:creationId xmlns:a16="http://schemas.microsoft.com/office/drawing/2014/main" id="{85349006-5B78-4E32-9315-5F7C27FBA969}"/>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95012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laio-Titel+opsomming-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3122" y="-6124"/>
            <a:ext cx="5741234" cy="5155747"/>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4180114 w 19456416"/>
              <a:gd name="connsiteY3" fmla="*/ 13716000 h 13716000"/>
              <a:gd name="connsiteX4" fmla="*/ 0 w 19456416"/>
              <a:gd name="connsiteY4" fmla="*/ 0 h 13716000"/>
              <a:gd name="connsiteX0" fmla="*/ 1175657 w 15276302"/>
              <a:gd name="connsiteY0" fmla="*/ 0 h 13716000"/>
              <a:gd name="connsiteX1" fmla="*/ 10480782 w 15276302"/>
              <a:gd name="connsiteY1" fmla="*/ 0 h 13716000"/>
              <a:gd name="connsiteX2" fmla="*/ 15276302 w 15276302"/>
              <a:gd name="connsiteY2" fmla="*/ 13716000 h 13716000"/>
              <a:gd name="connsiteX3" fmla="*/ 0 w 15276302"/>
              <a:gd name="connsiteY3" fmla="*/ 13716000 h 13716000"/>
              <a:gd name="connsiteX4" fmla="*/ 1175657 w 15276302"/>
              <a:gd name="connsiteY4" fmla="*/ 0 h 13716000"/>
              <a:gd name="connsiteX0" fmla="*/ 0 w 15292631"/>
              <a:gd name="connsiteY0" fmla="*/ 0 h 13732329"/>
              <a:gd name="connsiteX1" fmla="*/ 10497111 w 15292631"/>
              <a:gd name="connsiteY1" fmla="*/ 16329 h 13732329"/>
              <a:gd name="connsiteX2" fmla="*/ 15292631 w 15292631"/>
              <a:gd name="connsiteY2" fmla="*/ 13732329 h 13732329"/>
              <a:gd name="connsiteX3" fmla="*/ 16329 w 15292631"/>
              <a:gd name="connsiteY3" fmla="*/ 13732329 h 13732329"/>
              <a:gd name="connsiteX4" fmla="*/ 0 w 15292631"/>
              <a:gd name="connsiteY4" fmla="*/ 0 h 13732329"/>
              <a:gd name="connsiteX0" fmla="*/ 0 w 15292631"/>
              <a:gd name="connsiteY0" fmla="*/ 0 h 13732329"/>
              <a:gd name="connsiteX1" fmla="*/ 10497111 w 15292631"/>
              <a:gd name="connsiteY1" fmla="*/ 16329 h 13732329"/>
              <a:gd name="connsiteX2" fmla="*/ 15292631 w 15292631"/>
              <a:gd name="connsiteY2" fmla="*/ 13732329 h 13732329"/>
              <a:gd name="connsiteX3" fmla="*/ 0 w 15292631"/>
              <a:gd name="connsiteY3" fmla="*/ 13683343 h 13732329"/>
              <a:gd name="connsiteX4" fmla="*/ 0 w 15292631"/>
              <a:gd name="connsiteY4" fmla="*/ 0 h 13732329"/>
              <a:gd name="connsiteX0" fmla="*/ 16329 w 15308960"/>
              <a:gd name="connsiteY0" fmla="*/ 0 h 13732329"/>
              <a:gd name="connsiteX1" fmla="*/ 10513440 w 15308960"/>
              <a:gd name="connsiteY1" fmla="*/ 16329 h 13732329"/>
              <a:gd name="connsiteX2" fmla="*/ 15308960 w 15308960"/>
              <a:gd name="connsiteY2" fmla="*/ 13732329 h 13732329"/>
              <a:gd name="connsiteX3" fmla="*/ 0 w 15308960"/>
              <a:gd name="connsiteY3" fmla="*/ 13650686 h 13732329"/>
              <a:gd name="connsiteX4" fmla="*/ 16329 w 15308960"/>
              <a:gd name="connsiteY4" fmla="*/ 0 h 13732329"/>
              <a:gd name="connsiteX0" fmla="*/ 16329 w 15308960"/>
              <a:gd name="connsiteY0" fmla="*/ 0 h 13748658"/>
              <a:gd name="connsiteX1" fmla="*/ 10513440 w 15308960"/>
              <a:gd name="connsiteY1" fmla="*/ 16329 h 13748658"/>
              <a:gd name="connsiteX2" fmla="*/ 15308960 w 15308960"/>
              <a:gd name="connsiteY2" fmla="*/ 13732329 h 13748658"/>
              <a:gd name="connsiteX3" fmla="*/ 0 w 15308960"/>
              <a:gd name="connsiteY3" fmla="*/ 13748658 h 13748658"/>
              <a:gd name="connsiteX4" fmla="*/ 16329 w 15308960"/>
              <a:gd name="connsiteY4" fmla="*/ 0 h 1374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8960" h="13748658">
                <a:moveTo>
                  <a:pt x="16329" y="0"/>
                </a:moveTo>
                <a:lnTo>
                  <a:pt x="10513440" y="16329"/>
                </a:lnTo>
                <a:lnTo>
                  <a:pt x="15308960" y="13732329"/>
                </a:lnTo>
                <a:lnTo>
                  <a:pt x="0" y="13748658"/>
                </a:lnTo>
                <a:lnTo>
                  <a:pt x="1632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1047020"/>
            <a:ext cx="3191608" cy="2741123"/>
          </a:xfrm>
          <a:prstGeom prst="rect">
            <a:avLst/>
          </a:prstGeom>
        </p:spPr>
        <p:txBody>
          <a:bodyPr lIns="0" tIns="0" rIns="0" bIns="0" anchor="t" anchorCtr="0">
            <a:noAutofit/>
          </a:bodyPr>
          <a:lstStyle>
            <a:lvl1pPr algn="ctr">
              <a:defRPr sz="7125"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8" name="Tijdelijke aanduiding voor afbeelding 4">
            <a:extLst>
              <a:ext uri="{FF2B5EF4-FFF2-40B4-BE49-F238E27FC236}">
                <a16:creationId xmlns:a16="http://schemas.microsoft.com/office/drawing/2014/main" id="{0F07F5A2-00F8-0048-96CC-5B0E2B0A8189}"/>
              </a:ext>
            </a:extLst>
          </p:cNvPr>
          <p:cNvSpPr>
            <a:spLocks noGrp="1"/>
          </p:cNvSpPr>
          <p:nvPr>
            <p:ph type="pic" sz="quarter" idx="17"/>
          </p:nvPr>
        </p:nvSpPr>
        <p:spPr>
          <a:xfrm>
            <a:off x="4015054" y="951412"/>
            <a:ext cx="652092" cy="652010"/>
          </a:xfrm>
          <a:prstGeom prst="rect">
            <a:avLst/>
          </a:prstGeom>
          <a:no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4" name="Tijdelijke aanduiding voor afbeelding 4">
            <a:extLst>
              <a:ext uri="{FF2B5EF4-FFF2-40B4-BE49-F238E27FC236}">
                <a16:creationId xmlns:a16="http://schemas.microsoft.com/office/drawing/2014/main" id="{FE727A0B-9547-E246-913D-6A213065FE13}"/>
              </a:ext>
            </a:extLst>
          </p:cNvPr>
          <p:cNvSpPr>
            <a:spLocks noGrp="1"/>
          </p:cNvSpPr>
          <p:nvPr>
            <p:ph type="pic" sz="quarter" idx="18"/>
          </p:nvPr>
        </p:nvSpPr>
        <p:spPr>
          <a:xfrm>
            <a:off x="4335983" y="1978303"/>
            <a:ext cx="652092" cy="652010"/>
          </a:xfrm>
          <a:prstGeom prst="rect">
            <a:avLst/>
          </a:prstGeom>
          <a:no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5" name="Tijdelijke aanduiding voor afbeelding 4">
            <a:extLst>
              <a:ext uri="{FF2B5EF4-FFF2-40B4-BE49-F238E27FC236}">
                <a16:creationId xmlns:a16="http://schemas.microsoft.com/office/drawing/2014/main" id="{446BA4EF-DA25-A240-8C81-A9C4C9E58167}"/>
              </a:ext>
            </a:extLst>
          </p:cNvPr>
          <p:cNvSpPr>
            <a:spLocks noGrp="1"/>
          </p:cNvSpPr>
          <p:nvPr>
            <p:ph type="pic" sz="quarter" idx="19"/>
          </p:nvPr>
        </p:nvSpPr>
        <p:spPr>
          <a:xfrm>
            <a:off x="4681849" y="3005181"/>
            <a:ext cx="652092" cy="652010"/>
          </a:xfrm>
          <a:prstGeom prst="rect">
            <a:avLst/>
          </a:prstGeom>
          <a:noFill/>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6" name="Tijdelijke aanduiding voor tekst 9">
            <a:extLst>
              <a:ext uri="{FF2B5EF4-FFF2-40B4-BE49-F238E27FC236}">
                <a16:creationId xmlns:a16="http://schemas.microsoft.com/office/drawing/2014/main" id="{CEE8C4C8-F25B-D940-A872-144C9E680431}"/>
              </a:ext>
            </a:extLst>
          </p:cNvPr>
          <p:cNvSpPr>
            <a:spLocks noGrp="1"/>
          </p:cNvSpPr>
          <p:nvPr>
            <p:ph type="body" sz="quarter" idx="22"/>
          </p:nvPr>
        </p:nvSpPr>
        <p:spPr>
          <a:xfrm>
            <a:off x="4866514" y="951750"/>
            <a:ext cx="3613591" cy="652010"/>
          </a:xfrm>
        </p:spPr>
        <p:txBody>
          <a:bodyPr lIns="0" tIns="0" rIns="0" bIns="0" anchor="ctr" anchorCtr="0">
            <a:noAutofit/>
          </a:bodyPr>
          <a:lstStyle>
            <a:lvl1pPr marL="0" indent="0">
              <a:buNone/>
              <a:defRPr sz="2700" cap="all" baseline="0">
                <a:latin typeface="Calibri" panose="020F0502020204030204" pitchFamily="34" charset="0"/>
                <a:cs typeface="Calibri" panose="020F0502020204030204" pitchFamily="34" charset="0"/>
              </a:defRPr>
            </a:lvl1pPr>
          </a:lstStyle>
          <a:p>
            <a:endParaRPr lang="nl-BE"/>
          </a:p>
        </p:txBody>
      </p:sp>
      <p:sp>
        <p:nvSpPr>
          <p:cNvPr id="27" name="Tijdelijke aanduiding voor tekst 9">
            <a:extLst>
              <a:ext uri="{FF2B5EF4-FFF2-40B4-BE49-F238E27FC236}">
                <a16:creationId xmlns:a16="http://schemas.microsoft.com/office/drawing/2014/main" id="{672C86A2-0486-DF4A-AAF7-65E53ED19512}"/>
              </a:ext>
            </a:extLst>
          </p:cNvPr>
          <p:cNvSpPr>
            <a:spLocks noGrp="1"/>
          </p:cNvSpPr>
          <p:nvPr>
            <p:ph type="body" sz="quarter" idx="23"/>
          </p:nvPr>
        </p:nvSpPr>
        <p:spPr>
          <a:xfrm>
            <a:off x="5203239" y="1972350"/>
            <a:ext cx="3613591" cy="652050"/>
          </a:xfrm>
        </p:spPr>
        <p:txBody>
          <a:bodyPr lIns="0" tIns="0" rIns="0" bIns="0" anchor="ctr" anchorCtr="0">
            <a:noAutofit/>
          </a:bodyPr>
          <a:lstStyle>
            <a:lvl1pPr marL="0" indent="0">
              <a:buNone/>
              <a:defRPr sz="2700" cap="all" baseline="0">
                <a:latin typeface="Calibri" panose="020F0502020204030204" pitchFamily="34" charset="0"/>
                <a:cs typeface="Calibri" panose="020F0502020204030204" pitchFamily="34" charset="0"/>
              </a:defRPr>
            </a:lvl1pPr>
          </a:lstStyle>
          <a:p>
            <a:endParaRPr lang="nl-BE"/>
          </a:p>
        </p:txBody>
      </p:sp>
      <p:sp>
        <p:nvSpPr>
          <p:cNvPr id="28" name="Tijdelijke aanduiding voor tekst 9">
            <a:extLst>
              <a:ext uri="{FF2B5EF4-FFF2-40B4-BE49-F238E27FC236}">
                <a16:creationId xmlns:a16="http://schemas.microsoft.com/office/drawing/2014/main" id="{A2CCAF70-A5C6-BB41-A7B1-B92A30DF89CF}"/>
              </a:ext>
            </a:extLst>
          </p:cNvPr>
          <p:cNvSpPr>
            <a:spLocks noGrp="1"/>
          </p:cNvSpPr>
          <p:nvPr>
            <p:ph type="body" sz="quarter" idx="24"/>
          </p:nvPr>
        </p:nvSpPr>
        <p:spPr>
          <a:xfrm>
            <a:off x="5536359" y="3009150"/>
            <a:ext cx="3431805" cy="652050"/>
          </a:xfrm>
        </p:spPr>
        <p:txBody>
          <a:bodyPr lIns="0" tIns="0" rIns="0" bIns="0" anchor="ctr" anchorCtr="0">
            <a:noAutofit/>
          </a:bodyPr>
          <a:lstStyle>
            <a:lvl1pPr marL="0" indent="0">
              <a:buNone/>
              <a:defRPr sz="2700" cap="all" baseline="0">
                <a:latin typeface="Calibri" panose="020F0502020204030204" pitchFamily="34" charset="0"/>
                <a:cs typeface="Calibri" panose="020F0502020204030204" pitchFamily="34" charset="0"/>
              </a:defRPr>
            </a:lvl1pPr>
          </a:lstStyle>
          <a:p>
            <a:endParaRPr lang="nl-BE"/>
          </a:p>
        </p:txBody>
      </p:sp>
      <p:grpSp>
        <p:nvGrpSpPr>
          <p:cNvPr id="16" name="Groep 15">
            <a:extLst>
              <a:ext uri="{FF2B5EF4-FFF2-40B4-BE49-F238E27FC236}">
                <a16:creationId xmlns:a16="http://schemas.microsoft.com/office/drawing/2014/main" id="{670DF6A5-0573-47EE-B8F4-70D97BD01D76}"/>
              </a:ext>
            </a:extLst>
          </p:cNvPr>
          <p:cNvGrpSpPr/>
          <p:nvPr userDrawn="1"/>
        </p:nvGrpSpPr>
        <p:grpSpPr>
          <a:xfrm>
            <a:off x="0" y="4855500"/>
            <a:ext cx="9144000" cy="288000"/>
            <a:chOff x="0" y="12948000"/>
            <a:chExt cx="24384000" cy="768000"/>
          </a:xfrm>
        </p:grpSpPr>
        <p:sp>
          <p:nvSpPr>
            <p:cNvPr id="21" name="Rechthoek 20">
              <a:extLst>
                <a:ext uri="{FF2B5EF4-FFF2-40B4-BE49-F238E27FC236}">
                  <a16:creationId xmlns:a16="http://schemas.microsoft.com/office/drawing/2014/main" id="{CF3F9008-57C4-43B0-BC8D-5342ED158A5D}"/>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22" name="Afbeelding 21" descr="Afbeelding met tekst, illustratie&#10;&#10;Automatisch gegenereerde beschrijving">
              <a:extLst>
                <a:ext uri="{FF2B5EF4-FFF2-40B4-BE49-F238E27FC236}">
                  <a16:creationId xmlns:a16="http://schemas.microsoft.com/office/drawing/2014/main" id="{51930AD4-6E7E-428C-B3F7-67ED463647B5}"/>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5871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laio-Titel+opsomming-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00103FA-706A-A74D-9AB7-73D79F55B2BF}"/>
              </a:ext>
            </a:extLst>
          </p:cNvPr>
          <p:cNvSpPr/>
          <p:nvPr userDrawn="1"/>
        </p:nvSpPr>
        <p:spPr>
          <a:xfrm>
            <a:off x="-4766" y="3396662"/>
            <a:ext cx="9150944" cy="1747230"/>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11430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4300 w 24613200"/>
              <a:gd name="connsiteY4" fmla="*/ 1053548 h 4675608"/>
              <a:gd name="connsiteX0" fmla="*/ 0 w 24498900"/>
              <a:gd name="connsiteY0" fmla="*/ 1053548 h 4675608"/>
              <a:gd name="connsiteX1" fmla="*/ 24498900 w 24498900"/>
              <a:gd name="connsiteY1" fmla="*/ 0 h 4675608"/>
              <a:gd name="connsiteX2" fmla="*/ 24498900 w 24498900"/>
              <a:gd name="connsiteY2" fmla="*/ 4675608 h 4675608"/>
              <a:gd name="connsiteX3" fmla="*/ 16329 w 24498900"/>
              <a:gd name="connsiteY3" fmla="*/ 4675608 h 4675608"/>
              <a:gd name="connsiteX4" fmla="*/ 0 w 24498900"/>
              <a:gd name="connsiteY4" fmla="*/ 1053548 h 4675608"/>
              <a:gd name="connsiteX0" fmla="*/ 0 w 24498900"/>
              <a:gd name="connsiteY0" fmla="*/ 1037219 h 4659279"/>
              <a:gd name="connsiteX1" fmla="*/ 24384600 w 24498900"/>
              <a:gd name="connsiteY1" fmla="*/ 0 h 4659279"/>
              <a:gd name="connsiteX2" fmla="*/ 24498900 w 24498900"/>
              <a:gd name="connsiteY2" fmla="*/ 4659279 h 4659279"/>
              <a:gd name="connsiteX3" fmla="*/ 16329 w 24498900"/>
              <a:gd name="connsiteY3" fmla="*/ 4659279 h 4659279"/>
              <a:gd name="connsiteX4" fmla="*/ 0 w 24498900"/>
              <a:gd name="connsiteY4" fmla="*/ 1037219 h 4659279"/>
              <a:gd name="connsiteX0" fmla="*/ 0 w 24400929"/>
              <a:gd name="connsiteY0" fmla="*/ 1037219 h 4659279"/>
              <a:gd name="connsiteX1" fmla="*/ 24384600 w 24400929"/>
              <a:gd name="connsiteY1" fmla="*/ 0 h 4659279"/>
              <a:gd name="connsiteX2" fmla="*/ 24400929 w 24400929"/>
              <a:gd name="connsiteY2" fmla="*/ 4642950 h 4659279"/>
              <a:gd name="connsiteX3" fmla="*/ 16329 w 24400929"/>
              <a:gd name="connsiteY3" fmla="*/ 4659279 h 4659279"/>
              <a:gd name="connsiteX4" fmla="*/ 0 w 24400929"/>
              <a:gd name="connsiteY4" fmla="*/ 1037219 h 465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0929" h="4659279">
                <a:moveTo>
                  <a:pt x="0" y="1037219"/>
                </a:moveTo>
                <a:lnTo>
                  <a:pt x="24384600" y="0"/>
                </a:lnTo>
                <a:lnTo>
                  <a:pt x="24400929" y="4642950"/>
                </a:lnTo>
                <a:lnTo>
                  <a:pt x="16329" y="4659279"/>
                </a:lnTo>
                <a:lnTo>
                  <a:pt x="0" y="10372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sp>
        <p:nvSpPr>
          <p:cNvPr id="7" name="Rechthoek 6">
            <a:extLst>
              <a:ext uri="{FF2B5EF4-FFF2-40B4-BE49-F238E27FC236}">
                <a16:creationId xmlns:a16="http://schemas.microsoft.com/office/drawing/2014/main" id="{1C261988-F3C2-0A41-BA87-BE7DFB68AB97}"/>
              </a:ext>
            </a:extLst>
          </p:cNvPr>
          <p:cNvSpPr/>
          <p:nvPr userDrawn="1"/>
        </p:nvSpPr>
        <p:spPr>
          <a:xfrm flipH="1">
            <a:off x="3109850" y="0"/>
            <a:ext cx="6041290"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3363686 w 19456416"/>
              <a:gd name="connsiteY3" fmla="*/ 13683342 h 13716000"/>
              <a:gd name="connsiteX4" fmla="*/ 0 w 19456416"/>
              <a:gd name="connsiteY4" fmla="*/ 0 h 13716000"/>
              <a:gd name="connsiteX0" fmla="*/ 114299 w 16092730"/>
              <a:gd name="connsiteY0" fmla="*/ 0 h 13716000"/>
              <a:gd name="connsiteX1" fmla="*/ 11297210 w 16092730"/>
              <a:gd name="connsiteY1" fmla="*/ 0 h 13716000"/>
              <a:gd name="connsiteX2" fmla="*/ 16092730 w 16092730"/>
              <a:gd name="connsiteY2" fmla="*/ 13716000 h 13716000"/>
              <a:gd name="connsiteX3" fmla="*/ 0 w 16092730"/>
              <a:gd name="connsiteY3" fmla="*/ 13683342 h 13716000"/>
              <a:gd name="connsiteX4" fmla="*/ 114299 w 16092730"/>
              <a:gd name="connsiteY4" fmla="*/ 0 h 13716000"/>
              <a:gd name="connsiteX0" fmla="*/ 0 w 16092731"/>
              <a:gd name="connsiteY0" fmla="*/ 0 h 13716000"/>
              <a:gd name="connsiteX1" fmla="*/ 11297211 w 16092731"/>
              <a:gd name="connsiteY1" fmla="*/ 0 h 13716000"/>
              <a:gd name="connsiteX2" fmla="*/ 16092731 w 16092731"/>
              <a:gd name="connsiteY2" fmla="*/ 13716000 h 13716000"/>
              <a:gd name="connsiteX3" fmla="*/ 1 w 16092731"/>
              <a:gd name="connsiteY3" fmla="*/ 13683342 h 13716000"/>
              <a:gd name="connsiteX4" fmla="*/ 0 w 16092731"/>
              <a:gd name="connsiteY4" fmla="*/ 0 h 13716000"/>
              <a:gd name="connsiteX0" fmla="*/ 0 w 16092731"/>
              <a:gd name="connsiteY0" fmla="*/ 0 h 13716000"/>
              <a:gd name="connsiteX1" fmla="*/ 11297211 w 16092731"/>
              <a:gd name="connsiteY1" fmla="*/ 0 h 13716000"/>
              <a:gd name="connsiteX2" fmla="*/ 16092731 w 16092731"/>
              <a:gd name="connsiteY2" fmla="*/ 13716000 h 13716000"/>
              <a:gd name="connsiteX3" fmla="*/ 32659 w 16092731"/>
              <a:gd name="connsiteY3" fmla="*/ 13699670 h 13716000"/>
              <a:gd name="connsiteX4" fmla="*/ 0 w 16092731"/>
              <a:gd name="connsiteY4" fmla="*/ 0 h 13716000"/>
              <a:gd name="connsiteX0" fmla="*/ 16327 w 16109058"/>
              <a:gd name="connsiteY0" fmla="*/ 0 h 13748656"/>
              <a:gd name="connsiteX1" fmla="*/ 11313538 w 16109058"/>
              <a:gd name="connsiteY1" fmla="*/ 0 h 13748656"/>
              <a:gd name="connsiteX2" fmla="*/ 16109058 w 16109058"/>
              <a:gd name="connsiteY2" fmla="*/ 13716000 h 13748656"/>
              <a:gd name="connsiteX3" fmla="*/ 0 w 16109058"/>
              <a:gd name="connsiteY3" fmla="*/ 13748656 h 13748656"/>
              <a:gd name="connsiteX4" fmla="*/ 16327 w 16109058"/>
              <a:gd name="connsiteY4" fmla="*/ 0 h 13748656"/>
              <a:gd name="connsiteX0" fmla="*/ 16327 w 16109058"/>
              <a:gd name="connsiteY0" fmla="*/ 0 h 13716000"/>
              <a:gd name="connsiteX1" fmla="*/ 11313538 w 16109058"/>
              <a:gd name="connsiteY1" fmla="*/ 0 h 13716000"/>
              <a:gd name="connsiteX2" fmla="*/ 16109058 w 16109058"/>
              <a:gd name="connsiteY2" fmla="*/ 13716000 h 13716000"/>
              <a:gd name="connsiteX3" fmla="*/ 0 w 16109058"/>
              <a:gd name="connsiteY3" fmla="*/ 13699670 h 13716000"/>
              <a:gd name="connsiteX4" fmla="*/ 16327 w 1610905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058" h="13716000">
                <a:moveTo>
                  <a:pt x="16327" y="0"/>
                </a:moveTo>
                <a:lnTo>
                  <a:pt x="11313538" y="0"/>
                </a:lnTo>
                <a:lnTo>
                  <a:pt x="16109058" y="13716000"/>
                </a:lnTo>
                <a:lnTo>
                  <a:pt x="0" y="13699670"/>
                </a:lnTo>
                <a:cubicBezTo>
                  <a:pt x="0" y="9138556"/>
                  <a:pt x="16327" y="4561114"/>
                  <a:pt x="16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sp>
        <p:nvSpPr>
          <p:cNvPr id="19" name="Tijdelijke aanduiding voor afbeelding 4">
            <a:extLst>
              <a:ext uri="{FF2B5EF4-FFF2-40B4-BE49-F238E27FC236}">
                <a16:creationId xmlns:a16="http://schemas.microsoft.com/office/drawing/2014/main" id="{8B912102-9D25-844D-B33B-B0F1D6B4E3E2}"/>
              </a:ext>
            </a:extLst>
          </p:cNvPr>
          <p:cNvSpPr>
            <a:spLocks noGrp="1"/>
          </p:cNvSpPr>
          <p:nvPr>
            <p:ph type="pic" sz="quarter" idx="17"/>
          </p:nvPr>
        </p:nvSpPr>
        <p:spPr>
          <a:xfrm>
            <a:off x="4098165" y="742594"/>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0" name="Tijdelijke aanduiding voor afbeelding 4">
            <a:extLst>
              <a:ext uri="{FF2B5EF4-FFF2-40B4-BE49-F238E27FC236}">
                <a16:creationId xmlns:a16="http://schemas.microsoft.com/office/drawing/2014/main" id="{5C8F3EA5-AEEA-7344-9B6F-9C775118630C}"/>
              </a:ext>
            </a:extLst>
          </p:cNvPr>
          <p:cNvSpPr>
            <a:spLocks noGrp="1"/>
          </p:cNvSpPr>
          <p:nvPr>
            <p:ph type="pic" sz="quarter" idx="18"/>
          </p:nvPr>
        </p:nvSpPr>
        <p:spPr>
          <a:xfrm>
            <a:off x="3698094" y="1900233"/>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1" name="Tijdelijke aanduiding voor afbeelding 4">
            <a:extLst>
              <a:ext uri="{FF2B5EF4-FFF2-40B4-BE49-F238E27FC236}">
                <a16:creationId xmlns:a16="http://schemas.microsoft.com/office/drawing/2014/main" id="{F05BB736-0318-6344-845F-60A1B40E2A41}"/>
              </a:ext>
            </a:extLst>
          </p:cNvPr>
          <p:cNvSpPr>
            <a:spLocks noGrp="1"/>
          </p:cNvSpPr>
          <p:nvPr>
            <p:ph type="pic" sz="quarter" idx="19"/>
          </p:nvPr>
        </p:nvSpPr>
        <p:spPr>
          <a:xfrm>
            <a:off x="3288490" y="308315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5326691" y="885601"/>
            <a:ext cx="3093956" cy="242473"/>
          </a:xfrm>
        </p:spPr>
        <p:txBody>
          <a:bodyPr lIns="0" tIns="0" rIns="0" bIns="0" anchor="t" anchorCtr="0">
            <a:noAutofit/>
          </a:bodyPr>
          <a:lstStyle>
            <a:lvl1pPr marL="0" indent="0">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5326691" y="1126399"/>
            <a:ext cx="3093956" cy="578219"/>
          </a:xfrm>
        </p:spPr>
        <p:txBody>
          <a:bodyPr lIns="0" tIns="0" rIns="0" bIns="0">
            <a:noAutofit/>
          </a:bodyPr>
          <a:lstStyle>
            <a:lvl1pPr marL="0" indent="0">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29" name="Tijdelijke aanduiding voor tekst 9">
            <a:extLst>
              <a:ext uri="{FF2B5EF4-FFF2-40B4-BE49-F238E27FC236}">
                <a16:creationId xmlns:a16="http://schemas.microsoft.com/office/drawing/2014/main" id="{4C68B6DB-7BF3-4047-89B8-DD0510DC666C}"/>
              </a:ext>
            </a:extLst>
          </p:cNvPr>
          <p:cNvSpPr>
            <a:spLocks noGrp="1"/>
          </p:cNvSpPr>
          <p:nvPr>
            <p:ph type="body" sz="quarter" idx="24"/>
          </p:nvPr>
        </p:nvSpPr>
        <p:spPr>
          <a:xfrm>
            <a:off x="4926606" y="2043239"/>
            <a:ext cx="3093956" cy="242473"/>
          </a:xfrm>
        </p:spPr>
        <p:txBody>
          <a:bodyPr lIns="0" tIns="0" rIns="0" bIns="0" anchor="t" anchorCtr="0">
            <a:noAutofit/>
          </a:bodyPr>
          <a:lstStyle>
            <a:lvl1pPr marL="0" indent="0">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30" name="Tijdelijke aanduiding voor tekst 10">
            <a:extLst>
              <a:ext uri="{FF2B5EF4-FFF2-40B4-BE49-F238E27FC236}">
                <a16:creationId xmlns:a16="http://schemas.microsoft.com/office/drawing/2014/main" id="{FDB5FECB-B3E5-0D48-AC88-81571F9726E8}"/>
              </a:ext>
            </a:extLst>
          </p:cNvPr>
          <p:cNvSpPr>
            <a:spLocks noGrp="1"/>
          </p:cNvSpPr>
          <p:nvPr>
            <p:ph type="body" sz="quarter" idx="25"/>
          </p:nvPr>
        </p:nvSpPr>
        <p:spPr>
          <a:xfrm>
            <a:off x="4926606" y="2284038"/>
            <a:ext cx="3093956" cy="578219"/>
          </a:xfrm>
        </p:spPr>
        <p:txBody>
          <a:bodyPr lIns="0" tIns="0" rIns="0" bIns="0">
            <a:noAutofit/>
          </a:bodyPr>
          <a:lstStyle>
            <a:lvl1pPr marL="0" indent="0">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31" name="Tijdelijke aanduiding voor tekst 9">
            <a:extLst>
              <a:ext uri="{FF2B5EF4-FFF2-40B4-BE49-F238E27FC236}">
                <a16:creationId xmlns:a16="http://schemas.microsoft.com/office/drawing/2014/main" id="{BB29D36A-AA62-C14C-9087-04E388F791A8}"/>
              </a:ext>
            </a:extLst>
          </p:cNvPr>
          <p:cNvSpPr>
            <a:spLocks noGrp="1"/>
          </p:cNvSpPr>
          <p:nvPr>
            <p:ph type="body" sz="quarter" idx="26"/>
          </p:nvPr>
        </p:nvSpPr>
        <p:spPr>
          <a:xfrm>
            <a:off x="4517016" y="3226163"/>
            <a:ext cx="3093956" cy="242473"/>
          </a:xfrm>
        </p:spPr>
        <p:txBody>
          <a:bodyPr lIns="0" tIns="0" rIns="0" bIns="0" anchor="t" anchorCtr="0">
            <a:noAutofit/>
          </a:bodyPr>
          <a:lstStyle>
            <a:lvl1pPr marL="0" indent="0">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32" name="Tijdelijke aanduiding voor tekst 10">
            <a:extLst>
              <a:ext uri="{FF2B5EF4-FFF2-40B4-BE49-F238E27FC236}">
                <a16:creationId xmlns:a16="http://schemas.microsoft.com/office/drawing/2014/main" id="{FA7ADB12-F2E5-9843-BC16-A5AE78BDCDFF}"/>
              </a:ext>
            </a:extLst>
          </p:cNvPr>
          <p:cNvSpPr>
            <a:spLocks noGrp="1"/>
          </p:cNvSpPr>
          <p:nvPr>
            <p:ph type="body" sz="quarter" idx="27"/>
          </p:nvPr>
        </p:nvSpPr>
        <p:spPr>
          <a:xfrm>
            <a:off x="4517016" y="3466962"/>
            <a:ext cx="3093956" cy="578219"/>
          </a:xfrm>
        </p:spPr>
        <p:txBody>
          <a:bodyPr lIns="0" tIns="0" rIns="0" bIns="0">
            <a:noAutofit/>
          </a:bodyPr>
          <a:lstStyle>
            <a:lvl1pPr marL="0" indent="0">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cxnSp>
        <p:nvCxnSpPr>
          <p:cNvPr id="23" name="Rechte verbindingslijn 22">
            <a:extLst>
              <a:ext uri="{FF2B5EF4-FFF2-40B4-BE49-F238E27FC236}">
                <a16:creationId xmlns:a16="http://schemas.microsoft.com/office/drawing/2014/main" id="{5BEF5583-F8B1-564F-9AE4-47576AA69A53}"/>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6A6B2C92-53B7-4847-ACA5-A4E33E8EEFF7}"/>
              </a:ext>
            </a:extLst>
          </p:cNvPr>
          <p:cNvGrpSpPr/>
          <p:nvPr userDrawn="1"/>
        </p:nvGrpSpPr>
        <p:grpSpPr>
          <a:xfrm>
            <a:off x="0" y="4855500"/>
            <a:ext cx="9144000" cy="288000"/>
            <a:chOff x="0" y="12948000"/>
            <a:chExt cx="24384000" cy="768000"/>
          </a:xfrm>
        </p:grpSpPr>
        <p:sp>
          <p:nvSpPr>
            <p:cNvPr id="26" name="Rechthoek 25">
              <a:extLst>
                <a:ext uri="{FF2B5EF4-FFF2-40B4-BE49-F238E27FC236}">
                  <a16:creationId xmlns:a16="http://schemas.microsoft.com/office/drawing/2014/main" id="{FD83AF92-0F0A-4843-924A-290101ED6BD2}"/>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27" name="Afbeelding 26" descr="Afbeelding met tekst, illustratie&#10;&#10;Automatisch gegenereerde beschrijving">
              <a:extLst>
                <a:ext uri="{FF2B5EF4-FFF2-40B4-BE49-F238E27FC236}">
                  <a16:creationId xmlns:a16="http://schemas.microsoft.com/office/drawing/2014/main" id="{C0FAE219-6E8C-48B7-9E86-D9BED552367F}"/>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740056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laio-Titel+Tekst+IMG">
    <p:bg>
      <p:bgPr>
        <a:solidFill>
          <a:schemeClr val="accent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9F31F9-3F4E-F049-8317-6E74F32824F2}"/>
              </a:ext>
            </a:extLst>
          </p:cNvPr>
          <p:cNvPicPr>
            <a:picLocks noChangeAspect="1"/>
          </p:cNvPicPr>
          <p:nvPr userDrawn="1"/>
        </p:nvPicPr>
        <p:blipFill>
          <a:blip r:embed="rId2"/>
          <a:stretch>
            <a:fillRect/>
          </a:stretch>
        </p:blipFill>
        <p:spPr>
          <a:xfrm>
            <a:off x="0" y="168"/>
            <a:ext cx="9144000" cy="5143165"/>
          </a:xfrm>
          <a:prstGeom prst="rect">
            <a:avLst/>
          </a:prstGeom>
        </p:spPr>
      </p:pic>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5801"/>
            <a:ext cx="3093956" cy="365263"/>
          </a:xfrm>
        </p:spPr>
        <p:txBody>
          <a:bodyPr lIns="0" tIns="0" rIns="0" bIns="0" anchor="t" anchorCtr="0">
            <a:noAutofit/>
          </a:bodyPr>
          <a:lstStyle>
            <a:lvl1pPr algn="l">
              <a:defRPr sz="1575" b="0" i="0" cap="all"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8" name="Tijdelijke aanduiding voor afbeelding 7">
            <a:extLst>
              <a:ext uri="{FF2B5EF4-FFF2-40B4-BE49-F238E27FC236}">
                <a16:creationId xmlns:a16="http://schemas.microsoft.com/office/drawing/2014/main" id="{D28D0149-3A97-604B-9BE6-E2DBFB80D160}"/>
              </a:ext>
            </a:extLst>
          </p:cNvPr>
          <p:cNvSpPr>
            <a:spLocks noGrp="1"/>
          </p:cNvSpPr>
          <p:nvPr>
            <p:ph type="pic" sz="quarter" idx="10"/>
          </p:nvPr>
        </p:nvSpPr>
        <p:spPr>
          <a:xfrm rot="-1020000">
            <a:off x="145999" y="144315"/>
            <a:ext cx="540035" cy="540000"/>
          </a:xfrm>
        </p:spPr>
        <p:txBody>
          <a:bodyPr lIns="90000">
            <a:normAutofit/>
          </a:bodyPr>
          <a:lstStyle>
            <a:lvl1pPr marL="0" indent="0">
              <a:buFontTx/>
              <a:buNone/>
              <a:defRPr sz="375" baseline="0">
                <a:latin typeface="Calibri" panose="020F0502020204030204" pitchFamily="34" charset="0"/>
                <a:cs typeface="Calibri" panose="020F0502020204030204" pitchFamily="34" charset="0"/>
              </a:defRPr>
            </a:lvl1pPr>
          </a:lstStyle>
          <a:p>
            <a:endParaRPr lang="nl-BE"/>
          </a:p>
        </p:txBody>
      </p:sp>
      <p:sp>
        <p:nvSpPr>
          <p:cNvPr id="12" name="Tijdelijke aanduiding voor tekst 11">
            <a:extLst>
              <a:ext uri="{FF2B5EF4-FFF2-40B4-BE49-F238E27FC236}">
                <a16:creationId xmlns:a16="http://schemas.microsoft.com/office/drawing/2014/main" id="{302A52F0-F44A-A149-993E-6B15F4E4B7F3}"/>
              </a:ext>
            </a:extLst>
          </p:cNvPr>
          <p:cNvSpPr>
            <a:spLocks noGrp="1"/>
          </p:cNvSpPr>
          <p:nvPr>
            <p:ph type="body" sz="quarter" idx="11"/>
          </p:nvPr>
        </p:nvSpPr>
        <p:spPr>
          <a:xfrm>
            <a:off x="714426" y="1257296"/>
            <a:ext cx="2667774" cy="3171528"/>
          </a:xfrm>
        </p:spPr>
        <p:txBody>
          <a:bodyPr lIns="0" tIns="0" rIns="0" bIns="0" anchor="ctr" anchorCtr="0">
            <a:noAutofit/>
          </a:bodyPr>
          <a:lstStyle>
            <a:lvl1pPr marL="0" indent="0">
              <a:lnSpc>
                <a:spcPct val="100000"/>
              </a:lnSpc>
              <a:buNone/>
              <a:defRPr sz="2100" baseline="0">
                <a:latin typeface="Calibri" panose="020F0502020204030204" pitchFamily="34" charset="0"/>
                <a:cs typeface="Calibri" panose="020F0502020204030204" pitchFamily="34" charset="0"/>
              </a:defRPr>
            </a:lvl1pPr>
          </a:lstStyle>
          <a:p>
            <a:endParaRPr lang="nl-BE"/>
          </a:p>
        </p:txBody>
      </p:sp>
      <p:grpSp>
        <p:nvGrpSpPr>
          <p:cNvPr id="15" name="Groep 14">
            <a:extLst>
              <a:ext uri="{FF2B5EF4-FFF2-40B4-BE49-F238E27FC236}">
                <a16:creationId xmlns:a16="http://schemas.microsoft.com/office/drawing/2014/main" id="{06CCD32A-839E-4E27-8E1B-E4F90043B899}"/>
              </a:ext>
            </a:extLst>
          </p:cNvPr>
          <p:cNvGrpSpPr/>
          <p:nvPr userDrawn="1"/>
        </p:nvGrpSpPr>
        <p:grpSpPr>
          <a:xfrm>
            <a:off x="0" y="4855500"/>
            <a:ext cx="9144000" cy="288000"/>
            <a:chOff x="0" y="12948000"/>
            <a:chExt cx="24384000" cy="768000"/>
          </a:xfrm>
        </p:grpSpPr>
        <p:sp>
          <p:nvSpPr>
            <p:cNvPr id="16" name="Rechthoek 15">
              <a:extLst>
                <a:ext uri="{FF2B5EF4-FFF2-40B4-BE49-F238E27FC236}">
                  <a16:creationId xmlns:a16="http://schemas.microsoft.com/office/drawing/2014/main" id="{55603F7F-2DA2-4EAB-AB52-71CE5F6CF674}"/>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18" name="Afbeelding 17" descr="Afbeelding met tekst, illustratie&#10;&#10;Automatisch gegenereerde beschrijving">
              <a:extLst>
                <a:ext uri="{FF2B5EF4-FFF2-40B4-BE49-F238E27FC236}">
                  <a16:creationId xmlns:a16="http://schemas.microsoft.com/office/drawing/2014/main" id="{1F6E9971-68D1-4D54-A496-E37E907E1878}"/>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905406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laio-Titel+opsomming-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flipH="1">
            <a:off x="3102992" y="-6123"/>
            <a:ext cx="6041290" cy="514962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3102429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3102429 w 19456416"/>
              <a:gd name="connsiteY4" fmla="*/ 0 h 13716000"/>
              <a:gd name="connsiteX0" fmla="*/ 0 w 16353987"/>
              <a:gd name="connsiteY0" fmla="*/ 0 h 13764986"/>
              <a:gd name="connsiteX1" fmla="*/ 11558467 w 16353987"/>
              <a:gd name="connsiteY1" fmla="*/ 0 h 13764986"/>
              <a:gd name="connsiteX2" fmla="*/ 16353987 w 16353987"/>
              <a:gd name="connsiteY2" fmla="*/ 13716000 h 13764986"/>
              <a:gd name="connsiteX3" fmla="*/ 261257 w 16353987"/>
              <a:gd name="connsiteY3" fmla="*/ 13764986 h 13764986"/>
              <a:gd name="connsiteX4" fmla="*/ 0 w 16353987"/>
              <a:gd name="connsiteY4" fmla="*/ 0 h 13764986"/>
              <a:gd name="connsiteX0" fmla="*/ 130629 w 16092730"/>
              <a:gd name="connsiteY0" fmla="*/ 0 h 13781315"/>
              <a:gd name="connsiteX1" fmla="*/ 11297210 w 16092730"/>
              <a:gd name="connsiteY1" fmla="*/ 16329 h 13781315"/>
              <a:gd name="connsiteX2" fmla="*/ 16092730 w 16092730"/>
              <a:gd name="connsiteY2" fmla="*/ 13732329 h 13781315"/>
              <a:gd name="connsiteX3" fmla="*/ 0 w 16092730"/>
              <a:gd name="connsiteY3" fmla="*/ 13781315 h 13781315"/>
              <a:gd name="connsiteX4" fmla="*/ 130629 w 16092730"/>
              <a:gd name="connsiteY4" fmla="*/ 0 h 13781315"/>
              <a:gd name="connsiteX0" fmla="*/ 0 w 16109058"/>
              <a:gd name="connsiteY0" fmla="*/ 0 h 13781315"/>
              <a:gd name="connsiteX1" fmla="*/ 11313538 w 16109058"/>
              <a:gd name="connsiteY1" fmla="*/ 16329 h 13781315"/>
              <a:gd name="connsiteX2" fmla="*/ 16109058 w 16109058"/>
              <a:gd name="connsiteY2" fmla="*/ 13732329 h 13781315"/>
              <a:gd name="connsiteX3" fmla="*/ 16328 w 16109058"/>
              <a:gd name="connsiteY3" fmla="*/ 13781315 h 13781315"/>
              <a:gd name="connsiteX4" fmla="*/ 0 w 16109058"/>
              <a:gd name="connsiteY4" fmla="*/ 0 h 13781315"/>
              <a:gd name="connsiteX0" fmla="*/ 0 w 16109058"/>
              <a:gd name="connsiteY0" fmla="*/ 0 h 13732329"/>
              <a:gd name="connsiteX1" fmla="*/ 11313538 w 16109058"/>
              <a:gd name="connsiteY1" fmla="*/ 16329 h 13732329"/>
              <a:gd name="connsiteX2" fmla="*/ 16109058 w 16109058"/>
              <a:gd name="connsiteY2" fmla="*/ 13732329 h 13732329"/>
              <a:gd name="connsiteX3" fmla="*/ 16328 w 16109058"/>
              <a:gd name="connsiteY3" fmla="*/ 13732329 h 13732329"/>
              <a:gd name="connsiteX4" fmla="*/ 0 w 16109058"/>
              <a:gd name="connsiteY4" fmla="*/ 0 h 137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058" h="13732329">
                <a:moveTo>
                  <a:pt x="0" y="0"/>
                </a:moveTo>
                <a:lnTo>
                  <a:pt x="11313538" y="16329"/>
                </a:lnTo>
                <a:lnTo>
                  <a:pt x="16109058" y="13732329"/>
                </a:lnTo>
                <a:lnTo>
                  <a:pt x="16328" y="13732329"/>
                </a:lnTo>
                <a:cubicBezTo>
                  <a:pt x="10885" y="9138557"/>
                  <a:pt x="5443" y="4593772"/>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sp>
        <p:nvSpPr>
          <p:cNvPr id="5" name="Rechthoek 4">
            <a:extLst>
              <a:ext uri="{FF2B5EF4-FFF2-40B4-BE49-F238E27FC236}">
                <a16:creationId xmlns:a16="http://schemas.microsoft.com/office/drawing/2014/main" id="{E00103FA-706A-A74D-9AB7-73D79F55B2BF}"/>
              </a:ext>
            </a:extLst>
          </p:cNvPr>
          <p:cNvSpPr/>
          <p:nvPr userDrawn="1"/>
        </p:nvSpPr>
        <p:spPr>
          <a:xfrm>
            <a:off x="-4766" y="1934558"/>
            <a:ext cx="9150944" cy="3206892"/>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0 w 24613200"/>
              <a:gd name="connsiteY0" fmla="*/ 58225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582257 h 4675608"/>
              <a:gd name="connsiteX0" fmla="*/ 114300 w 24613200"/>
              <a:gd name="connsiteY0" fmla="*/ 57343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4300 w 24613200"/>
              <a:gd name="connsiteY4" fmla="*/ 573430 h 4675608"/>
              <a:gd name="connsiteX0" fmla="*/ 0 w 24498900"/>
              <a:gd name="connsiteY0" fmla="*/ 573430 h 4675608"/>
              <a:gd name="connsiteX1" fmla="*/ 24498900 w 24498900"/>
              <a:gd name="connsiteY1" fmla="*/ 0 h 4675608"/>
              <a:gd name="connsiteX2" fmla="*/ 24498900 w 24498900"/>
              <a:gd name="connsiteY2" fmla="*/ 4675608 h 4675608"/>
              <a:gd name="connsiteX3" fmla="*/ 0 w 24498900"/>
              <a:gd name="connsiteY3" fmla="*/ 4631476 h 4675608"/>
              <a:gd name="connsiteX4" fmla="*/ 0 w 24498900"/>
              <a:gd name="connsiteY4" fmla="*/ 573430 h 4675608"/>
              <a:gd name="connsiteX0" fmla="*/ 0 w 24498900"/>
              <a:gd name="connsiteY0" fmla="*/ 573430 h 4631476"/>
              <a:gd name="connsiteX1" fmla="*/ 24498900 w 24498900"/>
              <a:gd name="connsiteY1" fmla="*/ 0 h 4631476"/>
              <a:gd name="connsiteX2" fmla="*/ 24384600 w 24498900"/>
              <a:gd name="connsiteY2" fmla="*/ 4622649 h 4631476"/>
              <a:gd name="connsiteX3" fmla="*/ 0 w 24498900"/>
              <a:gd name="connsiteY3" fmla="*/ 4631476 h 4631476"/>
              <a:gd name="connsiteX4" fmla="*/ 0 w 24498900"/>
              <a:gd name="connsiteY4" fmla="*/ 573430 h 4631476"/>
              <a:gd name="connsiteX0" fmla="*/ 0 w 24433586"/>
              <a:gd name="connsiteY0" fmla="*/ 573430 h 4631476"/>
              <a:gd name="connsiteX1" fmla="*/ 24433586 w 24433586"/>
              <a:gd name="connsiteY1" fmla="*/ 0 h 4631476"/>
              <a:gd name="connsiteX2" fmla="*/ 24384600 w 24433586"/>
              <a:gd name="connsiteY2" fmla="*/ 4622649 h 4631476"/>
              <a:gd name="connsiteX3" fmla="*/ 0 w 24433586"/>
              <a:gd name="connsiteY3" fmla="*/ 4631476 h 4631476"/>
              <a:gd name="connsiteX4" fmla="*/ 0 w 24433586"/>
              <a:gd name="connsiteY4" fmla="*/ 573430 h 4631476"/>
              <a:gd name="connsiteX0" fmla="*/ 0 w 24400929"/>
              <a:gd name="connsiteY0" fmla="*/ 564603 h 4622649"/>
              <a:gd name="connsiteX1" fmla="*/ 24400929 w 24400929"/>
              <a:gd name="connsiteY1" fmla="*/ 0 h 4622649"/>
              <a:gd name="connsiteX2" fmla="*/ 24384600 w 24400929"/>
              <a:gd name="connsiteY2" fmla="*/ 4613822 h 4622649"/>
              <a:gd name="connsiteX3" fmla="*/ 0 w 24400929"/>
              <a:gd name="connsiteY3" fmla="*/ 4622649 h 4622649"/>
              <a:gd name="connsiteX4" fmla="*/ 0 w 24400929"/>
              <a:gd name="connsiteY4" fmla="*/ 564603 h 4622649"/>
              <a:gd name="connsiteX0" fmla="*/ 0 w 24400929"/>
              <a:gd name="connsiteY0" fmla="*/ 564603 h 4622649"/>
              <a:gd name="connsiteX1" fmla="*/ 24400929 w 24400929"/>
              <a:gd name="connsiteY1" fmla="*/ 0 h 4622649"/>
              <a:gd name="connsiteX2" fmla="*/ 24384600 w 24400929"/>
              <a:gd name="connsiteY2" fmla="*/ 4613822 h 4622649"/>
              <a:gd name="connsiteX3" fmla="*/ 0 w 24400929"/>
              <a:gd name="connsiteY3" fmla="*/ 4622649 h 4622649"/>
              <a:gd name="connsiteX4" fmla="*/ 0 w 24400929"/>
              <a:gd name="connsiteY4" fmla="*/ 564603 h 462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0929" h="4622649">
                <a:moveTo>
                  <a:pt x="0" y="564603"/>
                </a:moveTo>
                <a:lnTo>
                  <a:pt x="24400929" y="0"/>
                </a:lnTo>
                <a:lnTo>
                  <a:pt x="24384600" y="4613822"/>
                </a:lnTo>
                <a:lnTo>
                  <a:pt x="0" y="4622649"/>
                </a:lnTo>
                <a:lnTo>
                  <a:pt x="0" y="5646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cxnSp>
        <p:nvCxnSpPr>
          <p:cNvPr id="30" name="Rechte verbindingslijn 29">
            <a:extLst>
              <a:ext uri="{FF2B5EF4-FFF2-40B4-BE49-F238E27FC236}">
                <a16:creationId xmlns:a16="http://schemas.microsoft.com/office/drawing/2014/main" id="{2CAF0322-D61C-CF4A-B600-B09F14B33EE7}"/>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84B73510-C749-6646-8714-572D5F410AB9}"/>
              </a:ext>
            </a:extLst>
          </p:cNvPr>
          <p:cNvPicPr>
            <a:picLocks noChangeAspect="1"/>
          </p:cNvPicPr>
          <p:nvPr userDrawn="1"/>
        </p:nvPicPr>
        <p:blipFill>
          <a:blip r:embed="rId3"/>
          <a:stretch>
            <a:fillRect/>
          </a:stretch>
        </p:blipFill>
        <p:spPr>
          <a:xfrm>
            <a:off x="7382362" y="4757765"/>
            <a:ext cx="1480182" cy="192253"/>
          </a:xfrm>
          <a:prstGeom prst="rect">
            <a:avLst/>
          </a:prstGeom>
        </p:spPr>
      </p:pic>
      <p:sp>
        <p:nvSpPr>
          <p:cNvPr id="19" name="Tijdelijke aanduiding voor afbeelding 4">
            <a:extLst>
              <a:ext uri="{FF2B5EF4-FFF2-40B4-BE49-F238E27FC236}">
                <a16:creationId xmlns:a16="http://schemas.microsoft.com/office/drawing/2014/main" id="{8B912102-9D25-844D-B33B-B0F1D6B4E3E2}"/>
              </a:ext>
            </a:extLst>
          </p:cNvPr>
          <p:cNvSpPr>
            <a:spLocks noGrp="1"/>
          </p:cNvSpPr>
          <p:nvPr>
            <p:ph type="pic" sz="quarter" idx="17"/>
          </p:nvPr>
        </p:nvSpPr>
        <p:spPr>
          <a:xfrm>
            <a:off x="1106357"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0" name="Tijdelijke aanduiding voor afbeelding 4">
            <a:extLst>
              <a:ext uri="{FF2B5EF4-FFF2-40B4-BE49-F238E27FC236}">
                <a16:creationId xmlns:a16="http://schemas.microsoft.com/office/drawing/2014/main" id="{5C8F3EA5-AEEA-7344-9B6F-9C775118630C}"/>
              </a:ext>
            </a:extLst>
          </p:cNvPr>
          <p:cNvSpPr>
            <a:spLocks noGrp="1"/>
          </p:cNvSpPr>
          <p:nvPr>
            <p:ph type="pic" sz="quarter" idx="18"/>
          </p:nvPr>
        </p:nvSpPr>
        <p:spPr>
          <a:xfrm>
            <a:off x="3096616"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1" name="Tijdelijke aanduiding voor afbeelding 4">
            <a:extLst>
              <a:ext uri="{FF2B5EF4-FFF2-40B4-BE49-F238E27FC236}">
                <a16:creationId xmlns:a16="http://schemas.microsoft.com/office/drawing/2014/main" id="{F05BB736-0318-6344-845F-60A1B40E2A41}"/>
              </a:ext>
            </a:extLst>
          </p:cNvPr>
          <p:cNvSpPr>
            <a:spLocks noGrp="1"/>
          </p:cNvSpPr>
          <p:nvPr>
            <p:ph type="pic" sz="quarter" idx="19"/>
          </p:nvPr>
        </p:nvSpPr>
        <p:spPr>
          <a:xfrm>
            <a:off x="5090250"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711051" y="2982761"/>
            <a:ext cx="1752711" cy="242473"/>
          </a:xfrm>
        </p:spPr>
        <p:txBody>
          <a:bodyPr lIns="0" tIns="0" rIns="0" bIns="0" anchor="t" anchorCtr="0">
            <a:noAutofit/>
          </a:bodyPr>
          <a:lstStyle>
            <a:lvl1pPr marL="0" indent="0" algn="ctr">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714425" y="3310161"/>
            <a:ext cx="1749714" cy="833436"/>
          </a:xfrm>
        </p:spPr>
        <p:txBody>
          <a:bodyPr lIns="0" tIns="0" rIns="0" bIns="0">
            <a:noAutofit/>
          </a:bodyPr>
          <a:lstStyle>
            <a:lvl1pPr marL="0" indent="0" algn="ctr">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23" name="Tijdelijke aanduiding voor afbeelding 4">
            <a:extLst>
              <a:ext uri="{FF2B5EF4-FFF2-40B4-BE49-F238E27FC236}">
                <a16:creationId xmlns:a16="http://schemas.microsoft.com/office/drawing/2014/main" id="{E351B884-85E2-3A42-BECE-12963E8D80AF}"/>
              </a:ext>
            </a:extLst>
          </p:cNvPr>
          <p:cNvSpPr>
            <a:spLocks noGrp="1"/>
          </p:cNvSpPr>
          <p:nvPr>
            <p:ph type="pic" sz="quarter" idx="28"/>
          </p:nvPr>
        </p:nvSpPr>
        <p:spPr>
          <a:xfrm>
            <a:off x="7083871"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latin typeface="Calibri" panose="020F0502020204030204" pitchFamily="34" charset="0"/>
                <a:cs typeface="Calibri" panose="020F0502020204030204" pitchFamily="34" charset="0"/>
              </a:defRPr>
            </a:lvl1pPr>
          </a:lstStyle>
          <a:p>
            <a:endParaRPr lang="nl-BE"/>
          </a:p>
        </p:txBody>
      </p:sp>
      <p:sp>
        <p:nvSpPr>
          <p:cNvPr id="24" name="Tijdelijke aanduiding voor tekst 9">
            <a:extLst>
              <a:ext uri="{FF2B5EF4-FFF2-40B4-BE49-F238E27FC236}">
                <a16:creationId xmlns:a16="http://schemas.microsoft.com/office/drawing/2014/main" id="{62708F5E-4515-6E49-A7BD-5558A5E1E5C2}"/>
              </a:ext>
            </a:extLst>
          </p:cNvPr>
          <p:cNvSpPr>
            <a:spLocks noGrp="1"/>
          </p:cNvSpPr>
          <p:nvPr>
            <p:ph type="body" sz="quarter" idx="29"/>
          </p:nvPr>
        </p:nvSpPr>
        <p:spPr>
          <a:xfrm>
            <a:off x="2701296" y="2982761"/>
            <a:ext cx="1752711" cy="242473"/>
          </a:xfrm>
        </p:spPr>
        <p:txBody>
          <a:bodyPr lIns="0" tIns="0" rIns="0" bIns="0" anchor="t" anchorCtr="0">
            <a:noAutofit/>
          </a:bodyPr>
          <a:lstStyle>
            <a:lvl1pPr marL="0" indent="0" algn="ctr">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25" name="Tijdelijke aanduiding voor tekst 10">
            <a:extLst>
              <a:ext uri="{FF2B5EF4-FFF2-40B4-BE49-F238E27FC236}">
                <a16:creationId xmlns:a16="http://schemas.microsoft.com/office/drawing/2014/main" id="{1070DC98-7C84-C341-A3F9-3879DBA175BC}"/>
              </a:ext>
            </a:extLst>
          </p:cNvPr>
          <p:cNvSpPr>
            <a:spLocks noGrp="1"/>
          </p:cNvSpPr>
          <p:nvPr>
            <p:ph type="body" sz="quarter" idx="30"/>
          </p:nvPr>
        </p:nvSpPr>
        <p:spPr>
          <a:xfrm>
            <a:off x="2701296" y="3310161"/>
            <a:ext cx="1749714" cy="833436"/>
          </a:xfrm>
        </p:spPr>
        <p:txBody>
          <a:bodyPr lIns="0" tIns="0" rIns="0" bIns="0">
            <a:noAutofit/>
          </a:bodyPr>
          <a:lstStyle>
            <a:lvl1pPr marL="0" indent="0" algn="ctr">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26" name="Tijdelijke aanduiding voor tekst 9">
            <a:extLst>
              <a:ext uri="{FF2B5EF4-FFF2-40B4-BE49-F238E27FC236}">
                <a16:creationId xmlns:a16="http://schemas.microsoft.com/office/drawing/2014/main" id="{60056A1D-B766-0E48-A696-529D3B981084}"/>
              </a:ext>
            </a:extLst>
          </p:cNvPr>
          <p:cNvSpPr>
            <a:spLocks noGrp="1"/>
          </p:cNvSpPr>
          <p:nvPr>
            <p:ph type="body" sz="quarter" idx="31"/>
          </p:nvPr>
        </p:nvSpPr>
        <p:spPr>
          <a:xfrm>
            <a:off x="4688168" y="2982761"/>
            <a:ext cx="1752711" cy="242473"/>
          </a:xfrm>
        </p:spPr>
        <p:txBody>
          <a:bodyPr lIns="0" tIns="0" rIns="0" bIns="0" anchor="t" anchorCtr="0">
            <a:noAutofit/>
          </a:bodyPr>
          <a:lstStyle>
            <a:lvl1pPr marL="0" indent="0" algn="ctr">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27" name="Tijdelijke aanduiding voor tekst 10">
            <a:extLst>
              <a:ext uri="{FF2B5EF4-FFF2-40B4-BE49-F238E27FC236}">
                <a16:creationId xmlns:a16="http://schemas.microsoft.com/office/drawing/2014/main" id="{2D4362DB-EF3C-C746-96A9-FC9F96F9FE53}"/>
              </a:ext>
            </a:extLst>
          </p:cNvPr>
          <p:cNvSpPr>
            <a:spLocks noGrp="1"/>
          </p:cNvSpPr>
          <p:nvPr>
            <p:ph type="body" sz="quarter" idx="32"/>
          </p:nvPr>
        </p:nvSpPr>
        <p:spPr>
          <a:xfrm>
            <a:off x="4688167" y="3310161"/>
            <a:ext cx="1749714" cy="833436"/>
          </a:xfrm>
        </p:spPr>
        <p:txBody>
          <a:bodyPr lIns="0" tIns="0" rIns="0" bIns="0">
            <a:noAutofit/>
          </a:bodyPr>
          <a:lstStyle>
            <a:lvl1pPr marL="0" indent="0" algn="ctr">
              <a:lnSpc>
                <a:spcPct val="100000"/>
              </a:lnSpc>
              <a:buNone/>
              <a:defRPr sz="1275" baseline="0">
                <a:latin typeface="Calibri" panose="020F0502020204030204" pitchFamily="34" charset="0"/>
                <a:cs typeface="Calibri" panose="020F0502020204030204" pitchFamily="34" charset="0"/>
              </a:defRPr>
            </a:lvl1pPr>
          </a:lstStyle>
          <a:p>
            <a:endParaRPr lang="nl-BE"/>
          </a:p>
        </p:txBody>
      </p:sp>
      <p:sp>
        <p:nvSpPr>
          <p:cNvPr id="28" name="Tijdelijke aanduiding voor tekst 9">
            <a:extLst>
              <a:ext uri="{FF2B5EF4-FFF2-40B4-BE49-F238E27FC236}">
                <a16:creationId xmlns:a16="http://schemas.microsoft.com/office/drawing/2014/main" id="{92FDDA4B-9BA2-DF4C-A1BB-5E81B2A56B7A}"/>
              </a:ext>
            </a:extLst>
          </p:cNvPr>
          <p:cNvSpPr>
            <a:spLocks noGrp="1"/>
          </p:cNvSpPr>
          <p:nvPr>
            <p:ph type="body" sz="quarter" idx="33"/>
          </p:nvPr>
        </p:nvSpPr>
        <p:spPr>
          <a:xfrm>
            <a:off x="6678036" y="2982761"/>
            <a:ext cx="1752711" cy="242473"/>
          </a:xfrm>
        </p:spPr>
        <p:txBody>
          <a:bodyPr lIns="0" tIns="0" rIns="0" bIns="0" anchor="t" anchorCtr="0">
            <a:noAutofit/>
          </a:bodyPr>
          <a:lstStyle>
            <a:lvl1pPr marL="0" indent="0" algn="ctr">
              <a:buNone/>
              <a:defRPr sz="1575" cap="all" baseline="0">
                <a:solidFill>
                  <a:schemeClr val="accent1"/>
                </a:solidFill>
                <a:latin typeface="Calibri" panose="020F0502020204030204" pitchFamily="34" charset="0"/>
                <a:cs typeface="Calibri" panose="020F0502020204030204" pitchFamily="34" charset="0"/>
              </a:defRPr>
            </a:lvl1pPr>
          </a:lstStyle>
          <a:p>
            <a:endParaRPr lang="nl-BE"/>
          </a:p>
        </p:txBody>
      </p:sp>
      <p:sp>
        <p:nvSpPr>
          <p:cNvPr id="34" name="Tijdelijke aanduiding voor tekst 10">
            <a:extLst>
              <a:ext uri="{FF2B5EF4-FFF2-40B4-BE49-F238E27FC236}">
                <a16:creationId xmlns:a16="http://schemas.microsoft.com/office/drawing/2014/main" id="{7FDBB1FB-5CE5-4E42-A403-C8528C2C11D6}"/>
              </a:ext>
            </a:extLst>
          </p:cNvPr>
          <p:cNvSpPr>
            <a:spLocks noGrp="1"/>
          </p:cNvSpPr>
          <p:nvPr>
            <p:ph type="body" sz="quarter" idx="34"/>
          </p:nvPr>
        </p:nvSpPr>
        <p:spPr>
          <a:xfrm>
            <a:off x="6678036" y="3310161"/>
            <a:ext cx="1749714" cy="833436"/>
          </a:xfrm>
        </p:spPr>
        <p:txBody>
          <a:bodyPr lIns="0" tIns="0" rIns="0" bIns="0">
            <a:noAutofit/>
          </a:bodyPr>
          <a:lstStyle>
            <a:lvl1pPr marL="0" indent="0" algn="ctr">
              <a:lnSpc>
                <a:spcPct val="100000"/>
              </a:lnSpc>
              <a:buNone/>
              <a:defRPr sz="1275" baseline="0">
                <a:latin typeface="Calibri" panose="020F0502020204030204" pitchFamily="34" charset="0"/>
                <a:cs typeface="Calibri" panose="020F0502020204030204" pitchFamily="34" charset="0"/>
              </a:defRPr>
            </a:lvl1pPr>
          </a:lstStyle>
          <a:p>
            <a:endParaRPr lang="nl-BE"/>
          </a:p>
        </p:txBody>
      </p:sp>
      <p:grpSp>
        <p:nvGrpSpPr>
          <p:cNvPr id="32" name="Groep 31">
            <a:extLst>
              <a:ext uri="{FF2B5EF4-FFF2-40B4-BE49-F238E27FC236}">
                <a16:creationId xmlns:a16="http://schemas.microsoft.com/office/drawing/2014/main" id="{DCE29C3F-41C2-4D82-9515-BE9200E20227}"/>
              </a:ext>
            </a:extLst>
          </p:cNvPr>
          <p:cNvGrpSpPr/>
          <p:nvPr userDrawn="1"/>
        </p:nvGrpSpPr>
        <p:grpSpPr>
          <a:xfrm>
            <a:off x="0" y="4855500"/>
            <a:ext cx="9144000" cy="288000"/>
            <a:chOff x="0" y="12948000"/>
            <a:chExt cx="24384000" cy="768000"/>
          </a:xfrm>
        </p:grpSpPr>
        <p:sp>
          <p:nvSpPr>
            <p:cNvPr id="35" name="Rechthoek 34">
              <a:extLst>
                <a:ext uri="{FF2B5EF4-FFF2-40B4-BE49-F238E27FC236}">
                  <a16:creationId xmlns:a16="http://schemas.microsoft.com/office/drawing/2014/main" id="{4A504F47-1F5D-4E2E-9FA2-E23F96B5F060}"/>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36" name="Afbeelding 35" descr="Afbeelding met tekst, illustratie&#10;&#10;Automatisch gegenereerde beschrijving">
              <a:extLst>
                <a:ext uri="{FF2B5EF4-FFF2-40B4-BE49-F238E27FC236}">
                  <a16:creationId xmlns:a16="http://schemas.microsoft.com/office/drawing/2014/main" id="{69C77DD6-0265-43A8-B4C8-910C6E91D03C}"/>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161725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EKSTSLIDE (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1" y="1361602"/>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180009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laio-Titel+Tekstx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00103FA-706A-A74D-9AB7-73D79F55B2BF}"/>
              </a:ext>
            </a:extLst>
          </p:cNvPr>
          <p:cNvSpPr/>
          <p:nvPr userDrawn="1"/>
        </p:nvSpPr>
        <p:spPr>
          <a:xfrm>
            <a:off x="-9773" y="1297296"/>
            <a:ext cx="9142969" cy="3850956"/>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0 w 24613200"/>
              <a:gd name="connsiteY0" fmla="*/ 58225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582257 h 4675608"/>
              <a:gd name="connsiteX0" fmla="*/ 0 w 24613200"/>
              <a:gd name="connsiteY0" fmla="*/ 49607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496077 h 4675608"/>
              <a:gd name="connsiteX0" fmla="*/ 21265 w 24613200"/>
              <a:gd name="connsiteY0" fmla="*/ 476926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21265 w 24613200"/>
              <a:gd name="connsiteY4" fmla="*/ 476926 h 4675608"/>
              <a:gd name="connsiteX0" fmla="*/ 119236 w 24613200"/>
              <a:gd name="connsiteY0" fmla="*/ 476926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9236 w 24613200"/>
              <a:gd name="connsiteY4" fmla="*/ 476926 h 4675608"/>
              <a:gd name="connsiteX0" fmla="*/ 0 w 24493964"/>
              <a:gd name="connsiteY0" fmla="*/ 476926 h 4675608"/>
              <a:gd name="connsiteX1" fmla="*/ 24493964 w 24493964"/>
              <a:gd name="connsiteY1" fmla="*/ 0 h 4675608"/>
              <a:gd name="connsiteX2" fmla="*/ 24493964 w 24493964"/>
              <a:gd name="connsiteY2" fmla="*/ 4675608 h 4675608"/>
              <a:gd name="connsiteX3" fmla="*/ 11392 w 24493964"/>
              <a:gd name="connsiteY3" fmla="*/ 4624140 h 4675608"/>
              <a:gd name="connsiteX4" fmla="*/ 0 w 24493964"/>
              <a:gd name="connsiteY4" fmla="*/ 476926 h 4675608"/>
              <a:gd name="connsiteX0" fmla="*/ 0 w 24493964"/>
              <a:gd name="connsiteY0" fmla="*/ 476926 h 4624140"/>
              <a:gd name="connsiteX1" fmla="*/ 24493964 w 24493964"/>
              <a:gd name="connsiteY1" fmla="*/ 0 h 4624140"/>
              <a:gd name="connsiteX2" fmla="*/ 24379664 w 24493964"/>
              <a:gd name="connsiteY2" fmla="*/ 4616787 h 4624140"/>
              <a:gd name="connsiteX3" fmla="*/ 11392 w 24493964"/>
              <a:gd name="connsiteY3" fmla="*/ 4624140 h 4624140"/>
              <a:gd name="connsiteX4" fmla="*/ 0 w 24493964"/>
              <a:gd name="connsiteY4" fmla="*/ 476926 h 4624140"/>
              <a:gd name="connsiteX0" fmla="*/ 0 w 24379664"/>
              <a:gd name="connsiteY0" fmla="*/ 476926 h 4624140"/>
              <a:gd name="connsiteX1" fmla="*/ 24330678 w 24379664"/>
              <a:gd name="connsiteY1" fmla="*/ 0 h 4624140"/>
              <a:gd name="connsiteX2" fmla="*/ 24379664 w 24379664"/>
              <a:gd name="connsiteY2" fmla="*/ 4616787 h 4624140"/>
              <a:gd name="connsiteX3" fmla="*/ 11392 w 24379664"/>
              <a:gd name="connsiteY3" fmla="*/ 4624140 h 4624140"/>
              <a:gd name="connsiteX4" fmla="*/ 0 w 24379664"/>
              <a:gd name="connsiteY4" fmla="*/ 476926 h 462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9664" h="4624140">
                <a:moveTo>
                  <a:pt x="0" y="476926"/>
                </a:moveTo>
                <a:lnTo>
                  <a:pt x="24330678" y="0"/>
                </a:lnTo>
                <a:lnTo>
                  <a:pt x="24379664" y="4616787"/>
                </a:lnTo>
                <a:lnTo>
                  <a:pt x="11392" y="4624140"/>
                </a:lnTo>
                <a:cubicBezTo>
                  <a:pt x="7595" y="3241735"/>
                  <a:pt x="3797" y="1859331"/>
                  <a:pt x="0" y="4769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sp>
        <p:nvSpPr>
          <p:cNvPr id="7" name="Rechthoek 6">
            <a:extLst>
              <a:ext uri="{FF2B5EF4-FFF2-40B4-BE49-F238E27FC236}">
                <a16:creationId xmlns:a16="http://schemas.microsoft.com/office/drawing/2014/main" id="{1C261988-F3C2-0A41-BA87-BE7DFB68AB97}"/>
              </a:ext>
            </a:extLst>
          </p:cNvPr>
          <p:cNvSpPr/>
          <p:nvPr userDrawn="1"/>
        </p:nvSpPr>
        <p:spPr>
          <a:xfrm flipH="1">
            <a:off x="3102992" y="-6123"/>
            <a:ext cx="6048155" cy="514962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3347357 w 19456416"/>
              <a:gd name="connsiteY3" fmla="*/ 13716000 h 13716000"/>
              <a:gd name="connsiteX4" fmla="*/ 0 w 19456416"/>
              <a:gd name="connsiteY4" fmla="*/ 0 h 13716000"/>
              <a:gd name="connsiteX0" fmla="*/ 32657 w 16109059"/>
              <a:gd name="connsiteY0" fmla="*/ 16328 h 13716000"/>
              <a:gd name="connsiteX1" fmla="*/ 11313539 w 16109059"/>
              <a:gd name="connsiteY1" fmla="*/ 0 h 13716000"/>
              <a:gd name="connsiteX2" fmla="*/ 16109059 w 16109059"/>
              <a:gd name="connsiteY2" fmla="*/ 13716000 h 13716000"/>
              <a:gd name="connsiteX3" fmla="*/ 0 w 16109059"/>
              <a:gd name="connsiteY3" fmla="*/ 13716000 h 13716000"/>
              <a:gd name="connsiteX4" fmla="*/ 32657 w 16109059"/>
              <a:gd name="connsiteY4" fmla="*/ 16328 h 13716000"/>
              <a:gd name="connsiteX0" fmla="*/ 3142 w 16112201"/>
              <a:gd name="connsiteY0" fmla="*/ 0 h 13716000"/>
              <a:gd name="connsiteX1" fmla="*/ 11316681 w 16112201"/>
              <a:gd name="connsiteY1" fmla="*/ 0 h 13716000"/>
              <a:gd name="connsiteX2" fmla="*/ 16112201 w 16112201"/>
              <a:gd name="connsiteY2" fmla="*/ 13716000 h 13716000"/>
              <a:gd name="connsiteX3" fmla="*/ 3142 w 16112201"/>
              <a:gd name="connsiteY3" fmla="*/ 13716000 h 13716000"/>
              <a:gd name="connsiteX4" fmla="*/ 3142 w 16112201"/>
              <a:gd name="connsiteY4" fmla="*/ 0 h 13716000"/>
              <a:gd name="connsiteX0" fmla="*/ 1977 w 16127364"/>
              <a:gd name="connsiteY0" fmla="*/ 0 h 13732329"/>
              <a:gd name="connsiteX1" fmla="*/ 11331844 w 16127364"/>
              <a:gd name="connsiteY1" fmla="*/ 16329 h 13732329"/>
              <a:gd name="connsiteX2" fmla="*/ 16127364 w 16127364"/>
              <a:gd name="connsiteY2" fmla="*/ 13732329 h 13732329"/>
              <a:gd name="connsiteX3" fmla="*/ 18305 w 16127364"/>
              <a:gd name="connsiteY3" fmla="*/ 13732329 h 13732329"/>
              <a:gd name="connsiteX4" fmla="*/ 1977 w 16127364"/>
              <a:gd name="connsiteY4" fmla="*/ 0 h 137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7364" h="13732329">
                <a:moveTo>
                  <a:pt x="1977" y="0"/>
                </a:moveTo>
                <a:lnTo>
                  <a:pt x="11331844" y="16329"/>
                </a:lnTo>
                <a:lnTo>
                  <a:pt x="16127364" y="13732329"/>
                </a:lnTo>
                <a:lnTo>
                  <a:pt x="18305" y="13732329"/>
                </a:lnTo>
                <a:cubicBezTo>
                  <a:pt x="29191" y="9165772"/>
                  <a:pt x="-8909" y="4566557"/>
                  <a:pt x="1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latin typeface="Calibri" panose="020F0502020204030204" pitchFamily="34" charset="0"/>
              <a:cs typeface="Calibri" panose="020F0502020204030204" pitchFamily="34" charset="0"/>
            </a:endParaRPr>
          </a:p>
        </p:txBody>
      </p:sp>
      <p:cxnSp>
        <p:nvCxnSpPr>
          <p:cNvPr id="13" name="Rechte verbindingslijn 12">
            <a:extLst>
              <a:ext uri="{FF2B5EF4-FFF2-40B4-BE49-F238E27FC236}">
                <a16:creationId xmlns:a16="http://schemas.microsoft.com/office/drawing/2014/main" id="{4B8B8B8F-91EC-4042-AFC6-5594D521AF94}"/>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84B73510-C749-6646-8714-572D5F410AB9}"/>
              </a:ext>
            </a:extLst>
          </p:cNvPr>
          <p:cNvPicPr>
            <a:picLocks noChangeAspect="1"/>
          </p:cNvPicPr>
          <p:nvPr userDrawn="1"/>
        </p:nvPicPr>
        <p:blipFill>
          <a:blip r:embed="rId3"/>
          <a:stretch>
            <a:fillRect/>
          </a:stretch>
        </p:blipFill>
        <p:spPr>
          <a:xfrm>
            <a:off x="7382362" y="4757765"/>
            <a:ext cx="1480182" cy="192253"/>
          </a:xfrm>
          <a:prstGeom prst="rect">
            <a:avLst/>
          </a:prstGeom>
        </p:spPr>
      </p:pic>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714426" y="2259751"/>
            <a:ext cx="3745144" cy="1450184"/>
          </a:xfrm>
        </p:spPr>
        <p:txBody>
          <a:bodyPr lIns="0" tIns="0" rIns="0" bIns="0" anchor="t" anchorCtr="0">
            <a:noAutofit/>
          </a:bodyPr>
          <a:lstStyle>
            <a:lvl1pPr marL="0" indent="0" algn="l">
              <a:buNone/>
              <a:defRPr sz="2625" cap="none" baseline="0">
                <a:solidFill>
                  <a:schemeClr val="tx1"/>
                </a:solidFill>
                <a:latin typeface="Calibri" panose="020F0502020204030204" pitchFamily="34" charset="0"/>
                <a:cs typeface="Calibri" panose="020F0502020204030204" pitchFamily="34" charset="0"/>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4696132" y="2473416"/>
            <a:ext cx="3745144" cy="1298484"/>
          </a:xfrm>
        </p:spPr>
        <p:txBody>
          <a:bodyPr lIns="0" tIns="0" rIns="0" bIns="0">
            <a:noAutofit/>
          </a:bodyPr>
          <a:lstStyle>
            <a:lvl1pPr marL="0" indent="0" algn="l">
              <a:lnSpc>
                <a:spcPct val="110000"/>
              </a:lnSpc>
              <a:buNone/>
              <a:defRPr sz="1275" baseline="0">
                <a:latin typeface="Calibri" panose="020F0502020204030204" pitchFamily="34" charset="0"/>
                <a:cs typeface="Calibri" panose="020F0502020204030204" pitchFamily="34" charset="0"/>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grpSp>
        <p:nvGrpSpPr>
          <p:cNvPr id="16" name="Groep 15">
            <a:extLst>
              <a:ext uri="{FF2B5EF4-FFF2-40B4-BE49-F238E27FC236}">
                <a16:creationId xmlns:a16="http://schemas.microsoft.com/office/drawing/2014/main" id="{6A1284B5-177D-4C8B-9C22-3785B1C6A2DC}"/>
              </a:ext>
            </a:extLst>
          </p:cNvPr>
          <p:cNvGrpSpPr/>
          <p:nvPr userDrawn="1"/>
        </p:nvGrpSpPr>
        <p:grpSpPr>
          <a:xfrm>
            <a:off x="0" y="4855500"/>
            <a:ext cx="9144000" cy="288000"/>
            <a:chOff x="0" y="12948000"/>
            <a:chExt cx="24384000" cy="768000"/>
          </a:xfrm>
        </p:grpSpPr>
        <p:sp>
          <p:nvSpPr>
            <p:cNvPr id="18" name="Rechthoek 17">
              <a:extLst>
                <a:ext uri="{FF2B5EF4-FFF2-40B4-BE49-F238E27FC236}">
                  <a16:creationId xmlns:a16="http://schemas.microsoft.com/office/drawing/2014/main" id="{A87047E5-2F6E-499E-9D81-69298513C5E9}"/>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latin typeface="Calibri" panose="020F0502020204030204" pitchFamily="34" charset="0"/>
                <a:cs typeface="Calibri" panose="020F0502020204030204" pitchFamily="34" charset="0"/>
              </a:endParaRPr>
            </a:p>
          </p:txBody>
        </p:sp>
        <p:pic>
          <p:nvPicPr>
            <p:cNvPr id="19" name="Afbeelding 18" descr="Afbeelding met tekst, illustratie&#10;&#10;Automatisch gegenereerde beschrijving">
              <a:extLst>
                <a:ext uri="{FF2B5EF4-FFF2-40B4-BE49-F238E27FC236}">
                  <a16:creationId xmlns:a16="http://schemas.microsoft.com/office/drawing/2014/main" id="{F83B82DF-4BA3-4B5D-AD8D-E3340210B9C4}"/>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089833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laio-Eindslid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1" y="0"/>
            <a:ext cx="7296631"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6416" h="13716000">
                <a:moveTo>
                  <a:pt x="0" y="0"/>
                </a:moveTo>
                <a:lnTo>
                  <a:pt x="14660896" y="0"/>
                </a:lnTo>
                <a:lnTo>
                  <a:pt x="19456416" y="13716000"/>
                </a:lnTo>
                <a:lnTo>
                  <a:pt x="0" y="1371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22675" y="876150"/>
            <a:ext cx="5707119" cy="2536588"/>
          </a:xfrm>
        </p:spPr>
        <p:txBody>
          <a:bodyPr lIns="0" tIns="0" rIns="0" bIns="0" anchor="t" anchorCtr="0">
            <a:noAutofit/>
          </a:bodyPr>
          <a:lstStyle>
            <a:lvl1pPr algn="l">
              <a:defRPr sz="6375" b="1" i="0" baseline="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pic>
        <p:nvPicPr>
          <p:cNvPr id="10" name="Afbeelding 9">
            <a:extLst>
              <a:ext uri="{FF2B5EF4-FFF2-40B4-BE49-F238E27FC236}">
                <a16:creationId xmlns:a16="http://schemas.microsoft.com/office/drawing/2014/main" id="{4DF2F196-C7EA-0941-9427-00F2502C1B37}"/>
              </a:ext>
            </a:extLst>
          </p:cNvPr>
          <p:cNvPicPr>
            <a:picLocks noChangeAspect="1"/>
          </p:cNvPicPr>
          <p:nvPr userDrawn="1"/>
        </p:nvPicPr>
        <p:blipFill>
          <a:blip r:embed="rId2"/>
          <a:stretch>
            <a:fillRect/>
          </a:stretch>
        </p:blipFill>
        <p:spPr>
          <a:xfrm>
            <a:off x="6810223" y="923927"/>
            <a:ext cx="2333777" cy="904875"/>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1B95D3E6-C6F7-4E32-A945-8686F0494490}"/>
              </a:ext>
            </a:extLst>
          </p:cNvPr>
          <p:cNvPicPr>
            <a:picLocks noChangeAspect="1"/>
          </p:cNvPicPr>
          <p:nvPr userDrawn="1"/>
        </p:nvPicPr>
        <p:blipFill>
          <a:blip r:embed="rId3"/>
          <a:stretch>
            <a:fillRect/>
          </a:stretch>
        </p:blipFill>
        <p:spPr>
          <a:xfrm>
            <a:off x="486136" y="4427845"/>
            <a:ext cx="1044569" cy="270000"/>
          </a:xfrm>
          <a:prstGeom prst="rect">
            <a:avLst/>
          </a:prstGeom>
        </p:spPr>
      </p:pic>
    </p:spTree>
    <p:extLst>
      <p:ext uri="{BB962C8B-B14F-4D97-AF65-F5344CB8AC3E}">
        <p14:creationId xmlns:p14="http://schemas.microsoft.com/office/powerpoint/2010/main" val="3563918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_3/4 Gro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D681E3-6BB9-AF4D-A47A-8B3FC847156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47D4D028-051C-0947-AA9A-D48ECFAAB585}"/>
              </a:ext>
            </a:extLst>
          </p:cNvPr>
          <p:cNvPicPr>
            <a:picLocks noChangeAspect="1"/>
          </p:cNvPicPr>
          <p:nvPr userDrawn="1"/>
        </p:nvPicPr>
        <p:blipFill>
          <a:blip r:embed="rId2"/>
          <a:stretch>
            <a:fillRect/>
          </a:stretch>
        </p:blipFill>
        <p:spPr>
          <a:xfrm>
            <a:off x="0" y="0"/>
            <a:ext cx="8657863" cy="5143500"/>
          </a:xfrm>
          <a:prstGeom prst="rect">
            <a:avLst/>
          </a:prstGeom>
        </p:spPr>
      </p:pic>
      <p:sp>
        <p:nvSpPr>
          <p:cNvPr id="7" name="Title 1">
            <a:extLst>
              <a:ext uri="{FF2B5EF4-FFF2-40B4-BE49-F238E27FC236}">
                <a16:creationId xmlns:a16="http://schemas.microsoft.com/office/drawing/2014/main" id="{C46D8702-2A00-8145-954A-A6197CAACF50}"/>
              </a:ext>
            </a:extLst>
          </p:cNvPr>
          <p:cNvSpPr>
            <a:spLocks noGrp="1"/>
          </p:cNvSpPr>
          <p:nvPr>
            <p:ph type="ctrTitle"/>
          </p:nvPr>
        </p:nvSpPr>
        <p:spPr>
          <a:xfrm>
            <a:off x="570917" y="1152762"/>
            <a:ext cx="5320331" cy="1790700"/>
          </a:xfrm>
          <a:prstGeom prst="rect">
            <a:avLst/>
          </a:prstGeom>
        </p:spPr>
        <p:txBody>
          <a:bodyPr anchor="b">
            <a:normAutofit/>
          </a:bodyPr>
          <a:lstStyle>
            <a:lvl1pPr marL="0" indent="0" algn="l">
              <a:lnSpc>
                <a:spcPct val="100000"/>
              </a:lnSpc>
              <a:buClr>
                <a:schemeClr val="bg1"/>
              </a:buClr>
              <a:buNone/>
              <a:defRPr sz="3000" b="1">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en-US"/>
          </a:p>
        </p:txBody>
      </p:sp>
      <p:sp>
        <p:nvSpPr>
          <p:cNvPr id="8" name="Subtitle 2">
            <a:extLst>
              <a:ext uri="{FF2B5EF4-FFF2-40B4-BE49-F238E27FC236}">
                <a16:creationId xmlns:a16="http://schemas.microsoft.com/office/drawing/2014/main" id="{934C2F9E-77E3-8B45-8E0E-8C2A4550E3C5}"/>
              </a:ext>
            </a:extLst>
          </p:cNvPr>
          <p:cNvSpPr>
            <a:spLocks noGrp="1"/>
          </p:cNvSpPr>
          <p:nvPr>
            <p:ph type="subTitle" idx="1"/>
          </p:nvPr>
        </p:nvSpPr>
        <p:spPr>
          <a:xfrm>
            <a:off x="570917" y="3085067"/>
            <a:ext cx="5320331" cy="720000"/>
          </a:xfrm>
          <a:prstGeom prst="rect">
            <a:avLst/>
          </a:prstGeom>
        </p:spPr>
        <p:txBody>
          <a:bodyPr lIns="0" tIns="0" rIns="0" bIns="0">
            <a:normAutofit/>
          </a:bodyPr>
          <a:lstStyle>
            <a:lvl1pPr marL="0" indent="0" algn="l">
              <a:buFont typeface="Arial" charset="0"/>
              <a:buNone/>
              <a:defRPr sz="14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nl-NL"/>
              <a:t>Klik om de ondertitelstijl van het model te bewerken</a:t>
            </a:r>
            <a:endParaRPr lang="en-US"/>
          </a:p>
        </p:txBody>
      </p:sp>
      <p:pic>
        <p:nvPicPr>
          <p:cNvPr id="10" name="Afbeelding 9">
            <a:extLst>
              <a:ext uri="{FF2B5EF4-FFF2-40B4-BE49-F238E27FC236}">
                <a16:creationId xmlns:a16="http://schemas.microsoft.com/office/drawing/2014/main" id="{3DD46338-85E2-4846-AA83-F0A22EC99933}"/>
              </a:ext>
            </a:extLst>
          </p:cNvPr>
          <p:cNvPicPr>
            <a:picLocks noChangeAspect="1"/>
          </p:cNvPicPr>
          <p:nvPr userDrawn="1"/>
        </p:nvPicPr>
        <p:blipFill>
          <a:blip r:embed="rId3"/>
          <a:stretch>
            <a:fillRect/>
          </a:stretch>
        </p:blipFill>
        <p:spPr>
          <a:xfrm>
            <a:off x="570917" y="4340506"/>
            <a:ext cx="2988919" cy="454834"/>
          </a:xfrm>
          <a:prstGeom prst="rect">
            <a:avLst/>
          </a:prstGeom>
        </p:spPr>
      </p:pic>
      <p:sp>
        <p:nvSpPr>
          <p:cNvPr id="11" name="Tijdelijke aanduiding voor tekst 4">
            <a:extLst>
              <a:ext uri="{FF2B5EF4-FFF2-40B4-BE49-F238E27FC236}">
                <a16:creationId xmlns:a16="http://schemas.microsoft.com/office/drawing/2014/main" id="{047F8A88-5636-C34D-B831-2EE7302C2F2E}"/>
              </a:ext>
            </a:extLst>
          </p:cNvPr>
          <p:cNvSpPr txBox="1">
            <a:spLocks noChangeAspect="1"/>
          </p:cNvSpPr>
          <p:nvPr userDrawn="1"/>
        </p:nvSpPr>
        <p:spPr>
          <a:xfrm>
            <a:off x="6684929" y="759222"/>
            <a:ext cx="2459071" cy="930681"/>
          </a:xfrm>
          <a:prstGeom prst="rect">
            <a:avLst/>
          </a:prstGeom>
          <a:blipFill>
            <a:blip r:embed="rId4"/>
            <a:stretch>
              <a:fillRect/>
            </a:stretch>
          </a:blipFill>
        </p:spPr>
        <p:txBody>
          <a:bodyPr/>
          <a:lstStyle>
            <a:lvl1pPr marL="0" indent="0" algn="l" defTabSz="685800" rtl="0" eaLnBrk="1" latinLnBrk="0" hangingPunct="1">
              <a:lnSpc>
                <a:spcPct val="90000"/>
              </a:lnSpc>
              <a:spcBef>
                <a:spcPts val="750"/>
              </a:spcBef>
              <a:buClrTx/>
              <a:buFont typeface="LucidaGrande" panose="020B0600040502020204" pitchFamily="34" charset="0"/>
              <a:buNone/>
              <a:defRPr sz="1600" kern="1200">
                <a:solidFill>
                  <a:srgbClr val="000000"/>
                </a:solidFill>
                <a:latin typeface="Calibri" panose="020F0502020204030204" pitchFamily="34" charset="0"/>
                <a:ea typeface="+mn-ea"/>
                <a:cs typeface="Calibri" panose="020F0502020204030204" pitchFamily="34" charset="0"/>
              </a:defRPr>
            </a:lvl1pPr>
            <a:lvl2pPr marL="360000" indent="-180000" algn="l" defTabSz="685800" rtl="0" eaLnBrk="1" latinLnBrk="0" hangingPunct="1">
              <a:lnSpc>
                <a:spcPct val="90000"/>
              </a:lnSpc>
              <a:spcBef>
                <a:spcPts val="375"/>
              </a:spcBef>
              <a:buClrTx/>
              <a:buFont typeface="LucidaGrande" panose="020B0600040502020204" pitchFamily="34" charset="0"/>
              <a:buChar char="‣"/>
              <a:defRPr sz="1400" kern="1200">
                <a:solidFill>
                  <a:srgbClr val="000000"/>
                </a:solidFill>
                <a:latin typeface="Calibri" panose="020F0502020204030204" pitchFamily="34" charset="0"/>
                <a:ea typeface="+mn-ea"/>
                <a:cs typeface="Calibri" panose="020F0502020204030204" pitchFamily="34" charset="0"/>
              </a:defRPr>
            </a:lvl2pPr>
            <a:lvl3pPr marL="540000" indent="-180000" algn="l" defTabSz="685800" rtl="0" eaLnBrk="1" latinLnBrk="0" hangingPunct="1">
              <a:lnSpc>
                <a:spcPct val="90000"/>
              </a:lnSpc>
              <a:spcBef>
                <a:spcPts val="375"/>
              </a:spcBef>
              <a:buClrTx/>
              <a:buFont typeface="LucidaGrande" panose="020B0600040502020204" pitchFamily="34" charset="0"/>
              <a:buChar char="‣"/>
              <a:defRPr sz="1200" kern="1200">
                <a:solidFill>
                  <a:srgbClr val="000000"/>
                </a:solidFill>
                <a:latin typeface="Calibri" panose="020F0502020204030204" pitchFamily="34" charset="0"/>
                <a:ea typeface="+mn-ea"/>
                <a:cs typeface="Calibri" panose="020F0502020204030204" pitchFamily="34" charset="0"/>
              </a:defRPr>
            </a:lvl3pPr>
            <a:lvl4pPr marL="72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4pPr>
            <a:lvl5pPr marL="90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a:t> </a:t>
            </a:r>
          </a:p>
        </p:txBody>
      </p:sp>
    </p:spTree>
    <p:extLst>
      <p:ext uri="{BB962C8B-B14F-4D97-AF65-F5344CB8AC3E}">
        <p14:creationId xmlns:p14="http://schemas.microsoft.com/office/powerpoint/2010/main" val="33259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animBg="1"/>
    </p:bldLst>
  </p:timing>
  <p:extLst>
    <p:ext uri="{DCECCB84-F9BA-43D5-87BE-67443E8EF086}">
      <p15:sldGuideLst xmlns:p15="http://schemas.microsoft.com/office/powerpoint/2012/main">
        <p15:guide id="1" orient="horz" pos="3049">
          <p15:clr>
            <a:srgbClr val="FBAE40"/>
          </p15:clr>
        </p15:guide>
        <p15:guide id="2" orient="horz" pos="1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515242-2B04-E14F-B2B7-8760B5EF9F1F}"/>
              </a:ext>
            </a:extLst>
          </p:cNvPr>
          <p:cNvSpPr>
            <a:spLocks noGrp="1"/>
          </p:cNvSpPr>
          <p:nvPr>
            <p:ph type="ctrTitle"/>
          </p:nvPr>
        </p:nvSpPr>
        <p:spPr>
          <a:xfrm>
            <a:off x="570917" y="851820"/>
            <a:ext cx="7241993" cy="1790700"/>
          </a:xfrm>
          <a:prstGeom prst="rect">
            <a:avLst/>
          </a:prstGeom>
        </p:spPr>
        <p:txBody>
          <a:bodyPr anchor="b">
            <a:normAutofit/>
          </a:bodyPr>
          <a:lstStyle>
            <a:lvl1pPr marL="216000" indent="-216000" algn="l">
              <a:lnSpc>
                <a:spcPct val="70000"/>
              </a:lnSpc>
              <a:buClr>
                <a:schemeClr val="bg1"/>
              </a:buClr>
              <a:defRPr sz="3200" b="1">
                <a:solidFill>
                  <a:srgbClr val="009B48"/>
                </a:solidFill>
                <a:latin typeface="Calibri" panose="020F0502020204030204" pitchFamily="34" charset="0"/>
                <a:cs typeface="Calibri" panose="020F0502020204030204" pitchFamily="34" charset="0"/>
              </a:defRPr>
            </a:lvl1pPr>
          </a:lstStyle>
          <a:p>
            <a:r>
              <a:rPr lang="nl-NL"/>
              <a:t>Klik om de stijl te bewerken</a:t>
            </a:r>
            <a:endParaRPr lang="en-US"/>
          </a:p>
        </p:txBody>
      </p:sp>
      <p:sp>
        <p:nvSpPr>
          <p:cNvPr id="10" name="Subtitle 2">
            <a:extLst>
              <a:ext uri="{FF2B5EF4-FFF2-40B4-BE49-F238E27FC236}">
                <a16:creationId xmlns:a16="http://schemas.microsoft.com/office/drawing/2014/main" id="{856F1216-8EB9-A84B-A1BF-2204B1590430}"/>
              </a:ext>
            </a:extLst>
          </p:cNvPr>
          <p:cNvSpPr>
            <a:spLocks noGrp="1"/>
          </p:cNvSpPr>
          <p:nvPr>
            <p:ph type="subTitle" idx="1"/>
          </p:nvPr>
        </p:nvSpPr>
        <p:spPr>
          <a:xfrm>
            <a:off x="570917" y="2830422"/>
            <a:ext cx="5945629" cy="720000"/>
          </a:xfrm>
          <a:prstGeom prst="rect">
            <a:avLst/>
          </a:prstGeom>
        </p:spPr>
        <p:txBody>
          <a:bodyPr lIns="0" tIns="0" rIns="0" bIns="0">
            <a:normAutofit/>
          </a:bodyPr>
          <a:lstStyle>
            <a:lvl1pPr marL="0" indent="0" algn="l">
              <a:buNone/>
              <a:defRPr sz="1600">
                <a:solidFill>
                  <a:srgbClr val="009B48"/>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Tree>
    <p:extLst>
      <p:ext uri="{BB962C8B-B14F-4D97-AF65-F5344CB8AC3E}">
        <p14:creationId xmlns:p14="http://schemas.microsoft.com/office/powerpoint/2010/main" val="1996483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links, Tekst rechts">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B260CCC2-11BA-B04E-A6CF-1182F0AB76D3}"/>
              </a:ext>
            </a:extLst>
          </p:cNvPr>
          <p:cNvSpPr>
            <a:spLocks noGrp="1"/>
          </p:cNvSpPr>
          <p:nvPr>
            <p:ph type="pic" sz="quarter" idx="13"/>
          </p:nvPr>
        </p:nvSpPr>
        <p:spPr>
          <a:xfrm>
            <a:off x="570919" y="1182530"/>
            <a:ext cx="3704400" cy="3152933"/>
          </a:xfrm>
          <a:prstGeom prst="rect">
            <a:avLst/>
          </a:prstGeom>
        </p:spPr>
        <p:txBody>
          <a:bodyPr anchor="ctr"/>
          <a:lstStyle>
            <a:lvl1pPr marL="0" indent="0" algn="ctr">
              <a:buNone/>
              <a:defRPr/>
            </a:lvl1pPr>
          </a:lstStyle>
          <a:p>
            <a:endParaRPr lang="nl-NL"/>
          </a:p>
        </p:txBody>
      </p:sp>
      <p:sp>
        <p:nvSpPr>
          <p:cNvPr id="18" name="Tijdelijke aanduiding voor tekst 6">
            <a:extLst>
              <a:ext uri="{FF2B5EF4-FFF2-40B4-BE49-F238E27FC236}">
                <a16:creationId xmlns:a16="http://schemas.microsoft.com/office/drawing/2014/main" id="{032B17D3-1D8D-B54D-8B3D-C6C165AC82F1}"/>
              </a:ext>
            </a:extLst>
          </p:cNvPr>
          <p:cNvSpPr>
            <a:spLocks noGrp="1"/>
          </p:cNvSpPr>
          <p:nvPr>
            <p:ph type="body" sz="quarter" idx="14"/>
          </p:nvPr>
        </p:nvSpPr>
        <p:spPr>
          <a:xfrm>
            <a:off x="4502552" y="1182530"/>
            <a:ext cx="4065186" cy="3152932"/>
          </a:xfrm>
          <a:prstGeom prst="rect">
            <a:avLst/>
          </a:prstGeom>
        </p:spPr>
        <p:txBody>
          <a:bodyPr lIns="0" tIns="0" rIns="0" bIns="0" anchor="t" anchorCtr="0"/>
          <a:lstStyle>
            <a:lvl1pPr marL="180000" indent="-180000">
              <a:buClr>
                <a:srgbClr val="2F2F2E"/>
              </a:buClr>
              <a:buFont typeface="LucidaGrande" panose="020B0600040502020204" pitchFamily="34" charset="0"/>
              <a:buChar char="‣"/>
              <a:defRPr sz="1800" b="1">
                <a:solidFill>
                  <a:srgbClr val="2F2F2E"/>
                </a:solidFill>
                <a:latin typeface="Calibri" panose="020F0502020204030204" pitchFamily="34" charset="0"/>
                <a:cs typeface="Calibri" panose="020F0502020204030204" pitchFamily="34" charset="0"/>
              </a:defRPr>
            </a:lvl1pPr>
            <a:lvl2pPr marL="360000" indent="-180000">
              <a:buFont typeface="LucidaGrande" panose="020B0600040502020204" pitchFamily="34" charset="0"/>
              <a:buChar char="‣"/>
              <a:defRPr sz="1600" b="0">
                <a:solidFill>
                  <a:srgbClr val="2F2F2E"/>
                </a:solidFill>
              </a:defRPr>
            </a:lvl2pPr>
            <a:lvl3pPr marL="540000" indent="-180000">
              <a:buFont typeface="LucidaGrande" panose="020B0600040502020204" pitchFamily="34" charset="0"/>
              <a:buChar char="‣"/>
              <a:defRPr sz="1400" b="0">
                <a:solidFill>
                  <a:srgbClr val="2F2F2E"/>
                </a:solidFill>
              </a:defRPr>
            </a:lvl3pPr>
          </a:lstStyle>
          <a:p>
            <a:pPr lvl="0"/>
            <a:r>
              <a:rPr lang="nl-NL"/>
              <a:t>Tekststijl van het model bewerken</a:t>
            </a:r>
          </a:p>
          <a:p>
            <a:pPr lvl="1"/>
            <a:r>
              <a:rPr lang="nl-NL"/>
              <a:t>Tweede niveau</a:t>
            </a:r>
          </a:p>
          <a:p>
            <a:pPr lvl="2"/>
            <a:r>
              <a:rPr lang="nl-NL"/>
              <a:t>Derde niveau</a:t>
            </a:r>
          </a:p>
        </p:txBody>
      </p:sp>
      <p:sp>
        <p:nvSpPr>
          <p:cNvPr id="19" name="Title 1">
            <a:extLst>
              <a:ext uri="{FF2B5EF4-FFF2-40B4-BE49-F238E27FC236}">
                <a16:creationId xmlns:a16="http://schemas.microsoft.com/office/drawing/2014/main" id="{49DC8E09-1F25-9E4A-8319-C93E62ADF745}"/>
              </a:ext>
            </a:extLst>
          </p:cNvPr>
          <p:cNvSpPr>
            <a:spLocks noGrp="1"/>
          </p:cNvSpPr>
          <p:nvPr>
            <p:ph type="ctrTitle"/>
          </p:nvPr>
        </p:nvSpPr>
        <p:spPr>
          <a:xfrm>
            <a:off x="572400" y="555623"/>
            <a:ext cx="7995338" cy="540000"/>
          </a:xfrm>
          <a:prstGeom prst="rect">
            <a:avLst/>
          </a:prstGeom>
        </p:spPr>
        <p:txBody>
          <a:bodyPr anchor="ctr" anchorCtr="0">
            <a:normAutofit/>
          </a:bodyPr>
          <a:lstStyle>
            <a:lvl1pPr marL="180000" indent="-180000" algn="l">
              <a:lnSpc>
                <a:spcPct val="70000"/>
              </a:lnSpc>
              <a:buClr>
                <a:srgbClr val="59C1D3"/>
              </a:buClr>
              <a:defRPr sz="3200" b="1">
                <a:solidFill>
                  <a:srgbClr val="009B48"/>
                </a:solidFill>
                <a:latin typeface="Calibri" panose="020F0502020204030204" pitchFamily="34" charset="0"/>
                <a:cs typeface="Calibri" panose="020F0502020204030204" pitchFamily="34" charset="0"/>
              </a:defRPr>
            </a:lvl1pPr>
          </a:lstStyle>
          <a:p>
            <a:r>
              <a:rPr lang="nl-NL"/>
              <a:t>Klik om de stijl te bewerken</a:t>
            </a:r>
            <a:endParaRPr lang="en-US"/>
          </a:p>
        </p:txBody>
      </p:sp>
    </p:spTree>
    <p:extLst>
      <p:ext uri="{BB962C8B-B14F-4D97-AF65-F5344CB8AC3E}">
        <p14:creationId xmlns:p14="http://schemas.microsoft.com/office/powerpoint/2010/main" val="1025432773"/>
      </p:ext>
    </p:extLst>
  </p:cSld>
  <p:clrMapOvr>
    <a:masterClrMapping/>
  </p:clrMapOvr>
  <p:extLst>
    <p:ext uri="{DCECCB84-F9BA-43D5-87BE-67443E8EF086}">
      <p15:sldGuideLst xmlns:p15="http://schemas.microsoft.com/office/powerpoint/2012/main">
        <p15:guide id="1" orient="horz" pos="3072">
          <p15:clr>
            <a:srgbClr val="FBAE40"/>
          </p15:clr>
        </p15:guide>
        <p15:guide id="2" pos="2880">
          <p15:clr>
            <a:srgbClr val="FBAE40"/>
          </p15:clr>
        </p15:guide>
        <p15:guide id="3" orient="horz" pos="2731">
          <p15:clr>
            <a:srgbClr val="FBAE40"/>
          </p15:clr>
        </p15:guide>
        <p15:guide id="4" orient="horz" pos="25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links, Afbeelding rechts">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B260CCC2-11BA-B04E-A6CF-1182F0AB76D3}"/>
              </a:ext>
            </a:extLst>
          </p:cNvPr>
          <p:cNvSpPr>
            <a:spLocks noGrp="1"/>
          </p:cNvSpPr>
          <p:nvPr>
            <p:ph type="pic" sz="quarter" idx="13"/>
          </p:nvPr>
        </p:nvSpPr>
        <p:spPr>
          <a:xfrm>
            <a:off x="4860925" y="1182529"/>
            <a:ext cx="3706813" cy="3152933"/>
          </a:xfrm>
          <a:prstGeom prst="rect">
            <a:avLst/>
          </a:prstGeom>
        </p:spPr>
        <p:txBody>
          <a:bodyPr anchor="ctr"/>
          <a:lstStyle>
            <a:lvl1pPr marL="0" indent="0" algn="ctr">
              <a:buNone/>
              <a:defRPr/>
            </a:lvl1pPr>
          </a:lstStyle>
          <a:p>
            <a:endParaRPr lang="nl-NL"/>
          </a:p>
        </p:txBody>
      </p:sp>
      <p:sp>
        <p:nvSpPr>
          <p:cNvPr id="6" name="Tijdelijke aanduiding voor tekst 6">
            <a:extLst>
              <a:ext uri="{FF2B5EF4-FFF2-40B4-BE49-F238E27FC236}">
                <a16:creationId xmlns:a16="http://schemas.microsoft.com/office/drawing/2014/main" id="{032B17D3-1D8D-B54D-8B3D-C6C165AC82F1}"/>
              </a:ext>
            </a:extLst>
          </p:cNvPr>
          <p:cNvSpPr>
            <a:spLocks noGrp="1"/>
          </p:cNvSpPr>
          <p:nvPr>
            <p:ph type="body" sz="quarter" idx="14" hasCustomPrompt="1"/>
          </p:nvPr>
        </p:nvSpPr>
        <p:spPr>
          <a:xfrm>
            <a:off x="572400" y="1182530"/>
            <a:ext cx="4022749" cy="3152932"/>
          </a:xfrm>
          <a:prstGeom prst="rect">
            <a:avLst/>
          </a:prstGeom>
        </p:spPr>
        <p:txBody>
          <a:bodyPr lIns="0" tIns="0" rIns="0" bIns="0" anchor="t" anchorCtr="0"/>
          <a:lstStyle>
            <a:lvl1pPr marL="180000" marR="0" indent="-180000" algn="l" defTabSz="685800" rtl="0" eaLnBrk="1" fontAlgn="auto" latinLnBrk="0" hangingPunct="1">
              <a:lnSpc>
                <a:spcPct val="90000"/>
              </a:lnSpc>
              <a:spcBef>
                <a:spcPts val="750"/>
              </a:spcBef>
              <a:spcAft>
                <a:spcPts val="0"/>
              </a:spcAft>
              <a:buClrTx/>
              <a:buSzTx/>
              <a:buFont typeface="LucidaGrande" panose="020B0600040502020204" pitchFamily="34" charset="0"/>
              <a:buChar char="‣"/>
              <a:tabLst/>
              <a:defRPr sz="1600" b="1">
                <a:solidFill>
                  <a:srgbClr val="000000"/>
                </a:solidFill>
                <a:latin typeface="Calibri" panose="020F0502020204030204" pitchFamily="34" charset="0"/>
                <a:cs typeface="Calibri" panose="020F0502020204030204" pitchFamily="34" charset="0"/>
              </a:defRPr>
            </a:lvl1pPr>
            <a:lvl2pPr marL="360000" marR="0"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sz="1400" b="0">
                <a:solidFill>
                  <a:srgbClr val="000000"/>
                </a:solidFill>
              </a:defRPr>
            </a:lvl2pPr>
            <a:lvl3pPr marL="540000" marR="0"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sz="1200" b="0">
                <a:solidFill>
                  <a:srgbClr val="000000"/>
                </a:solidFill>
              </a:defRPr>
            </a:lvl3pPr>
          </a:lstStyle>
          <a:p>
            <a:pPr marL="180000" marR="0" lvl="0" indent="-180000" algn="l" defTabSz="685800" rtl="0" eaLnBrk="1" fontAlgn="auto" latinLnBrk="0" hangingPunct="1">
              <a:lnSpc>
                <a:spcPct val="90000"/>
              </a:lnSpc>
              <a:spcBef>
                <a:spcPts val="750"/>
              </a:spcBef>
              <a:spcAft>
                <a:spcPts val="0"/>
              </a:spcAft>
              <a:buClrTx/>
              <a:buSzTx/>
              <a:buFont typeface="LucidaGrande" panose="020B0600040502020204" pitchFamily="34" charset="0"/>
              <a:buChar char="‣"/>
              <a:tabLst/>
              <a:defRPr/>
            </a:pPr>
            <a:r>
              <a:rPr kumimoji="0" lang="nl-NL" sz="16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Tekststijl van het model bewerken</a:t>
            </a:r>
          </a:p>
          <a:p>
            <a:pPr marL="360000" marR="0" lvl="1"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a:pPr>
            <a:r>
              <a:rPr kumimoji="0" lang="nl-NL" sz="16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Tweede niveau</a:t>
            </a:r>
          </a:p>
          <a:p>
            <a:pPr marL="540000" marR="0" lvl="2"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a:pPr>
            <a:r>
              <a:rPr kumimoji="0" lang="nl-NL" sz="14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Derde niveau</a:t>
            </a:r>
          </a:p>
        </p:txBody>
      </p:sp>
      <p:sp>
        <p:nvSpPr>
          <p:cNvPr id="8" name="Title 1">
            <a:extLst>
              <a:ext uri="{FF2B5EF4-FFF2-40B4-BE49-F238E27FC236}">
                <a16:creationId xmlns:a16="http://schemas.microsoft.com/office/drawing/2014/main" id="{49DC8E09-1F25-9E4A-8319-C93E62ADF745}"/>
              </a:ext>
            </a:extLst>
          </p:cNvPr>
          <p:cNvSpPr>
            <a:spLocks noGrp="1"/>
          </p:cNvSpPr>
          <p:nvPr>
            <p:ph type="ctrTitle"/>
          </p:nvPr>
        </p:nvSpPr>
        <p:spPr>
          <a:xfrm>
            <a:off x="572400" y="555623"/>
            <a:ext cx="7995338" cy="540000"/>
          </a:xfrm>
          <a:prstGeom prst="rect">
            <a:avLst/>
          </a:prstGeom>
        </p:spPr>
        <p:txBody>
          <a:bodyPr anchor="ctr" anchorCtr="0">
            <a:normAutofit/>
          </a:bodyPr>
          <a:lstStyle>
            <a:lvl1pPr marL="180000" indent="-180000" algn="l">
              <a:lnSpc>
                <a:spcPct val="70000"/>
              </a:lnSpc>
              <a:buClr>
                <a:srgbClr val="59C1D3"/>
              </a:buClr>
              <a:defRPr sz="3200" b="1">
                <a:solidFill>
                  <a:srgbClr val="009B48"/>
                </a:solidFill>
                <a:latin typeface="Calibri" panose="020F0502020204030204" pitchFamily="34" charset="0"/>
                <a:cs typeface="Calibri" panose="020F0502020204030204" pitchFamily="34" charset="0"/>
              </a:defRPr>
            </a:lvl1pPr>
          </a:lstStyle>
          <a:p>
            <a:r>
              <a:rPr lang="nl-NL"/>
              <a:t>Klik om de stijl te bewerken</a:t>
            </a:r>
            <a:endParaRPr lang="en-US"/>
          </a:p>
        </p:txBody>
      </p:sp>
    </p:spTree>
    <p:extLst>
      <p:ext uri="{BB962C8B-B14F-4D97-AF65-F5344CB8AC3E}">
        <p14:creationId xmlns:p14="http://schemas.microsoft.com/office/powerpoint/2010/main" val="4096326766"/>
      </p:ext>
    </p:extLst>
  </p:cSld>
  <p:clrMapOvr>
    <a:masterClrMapping/>
  </p:clrMapOvr>
  <p:extLst>
    <p:ext uri="{DCECCB84-F9BA-43D5-87BE-67443E8EF086}">
      <p15:sldGuideLst xmlns:p15="http://schemas.microsoft.com/office/powerpoint/2012/main">
        <p15:guide id="1" orient="horz" pos="3072">
          <p15:clr>
            <a:srgbClr val="FBAE40"/>
          </p15:clr>
        </p15:guide>
        <p15:guide id="2" pos="2880">
          <p15:clr>
            <a:srgbClr val="FBAE40"/>
          </p15:clr>
        </p15:guide>
        <p15:guide id="3" orient="horz" pos="2731">
          <p15:clr>
            <a:srgbClr val="FBAE40"/>
          </p15:clr>
        </p15:guide>
        <p15:guide id="4" orient="horz" pos="25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tekst">
    <p:spTree>
      <p:nvGrpSpPr>
        <p:cNvPr id="1" name=""/>
        <p:cNvGrpSpPr/>
        <p:nvPr/>
      </p:nvGrpSpPr>
      <p:grpSpPr>
        <a:xfrm>
          <a:off x="0" y="0"/>
          <a:ext cx="0" cy="0"/>
          <a:chOff x="0" y="0"/>
          <a:chExt cx="0" cy="0"/>
        </a:xfrm>
      </p:grpSpPr>
      <p:sp>
        <p:nvSpPr>
          <p:cNvPr id="6" name="Tijdelijke aanduiding voor tekst 6">
            <a:extLst>
              <a:ext uri="{FF2B5EF4-FFF2-40B4-BE49-F238E27FC236}">
                <a16:creationId xmlns:a16="http://schemas.microsoft.com/office/drawing/2014/main" id="{032B17D3-1D8D-B54D-8B3D-C6C165AC82F1}"/>
              </a:ext>
            </a:extLst>
          </p:cNvPr>
          <p:cNvSpPr>
            <a:spLocks noGrp="1"/>
          </p:cNvSpPr>
          <p:nvPr>
            <p:ph type="body" sz="quarter" idx="14" hasCustomPrompt="1"/>
          </p:nvPr>
        </p:nvSpPr>
        <p:spPr>
          <a:xfrm>
            <a:off x="572400" y="1182530"/>
            <a:ext cx="7995338" cy="3152932"/>
          </a:xfrm>
          <a:prstGeom prst="rect">
            <a:avLst/>
          </a:prstGeom>
        </p:spPr>
        <p:txBody>
          <a:bodyPr lIns="0" tIns="0" rIns="0" bIns="0" anchor="t" anchorCtr="0"/>
          <a:lstStyle>
            <a:lvl1pPr marL="180000" marR="0" indent="-180000" algn="l" defTabSz="685800" rtl="0" eaLnBrk="1" fontAlgn="auto" latinLnBrk="0" hangingPunct="1">
              <a:lnSpc>
                <a:spcPct val="90000"/>
              </a:lnSpc>
              <a:spcBef>
                <a:spcPts val="750"/>
              </a:spcBef>
              <a:spcAft>
                <a:spcPts val="0"/>
              </a:spcAft>
              <a:buClrTx/>
              <a:buSzTx/>
              <a:buFont typeface="LucidaGrande" panose="020B0600040502020204" pitchFamily="34" charset="0"/>
              <a:buChar char="‣"/>
              <a:tabLst/>
              <a:defRPr sz="1600" b="1">
                <a:solidFill>
                  <a:srgbClr val="000000"/>
                </a:solidFill>
                <a:latin typeface="Calibri" panose="020F0502020204030204" pitchFamily="34" charset="0"/>
                <a:cs typeface="Calibri" panose="020F0502020204030204" pitchFamily="34" charset="0"/>
              </a:defRPr>
            </a:lvl1pPr>
            <a:lvl2pPr marL="360000" marR="0"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sz="1400" b="0">
                <a:solidFill>
                  <a:srgbClr val="000000"/>
                </a:solidFill>
              </a:defRPr>
            </a:lvl2pPr>
            <a:lvl3pPr marL="540000" marR="0"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sz="1200" b="0">
                <a:solidFill>
                  <a:srgbClr val="000000"/>
                </a:solidFill>
              </a:defRPr>
            </a:lvl3pPr>
          </a:lstStyle>
          <a:p>
            <a:pPr marL="180000" marR="0" lvl="0" indent="-180000" algn="l" defTabSz="685800" rtl="0" eaLnBrk="1" fontAlgn="auto" latinLnBrk="0" hangingPunct="1">
              <a:lnSpc>
                <a:spcPct val="90000"/>
              </a:lnSpc>
              <a:spcBef>
                <a:spcPts val="750"/>
              </a:spcBef>
              <a:spcAft>
                <a:spcPts val="0"/>
              </a:spcAft>
              <a:buClrTx/>
              <a:buSzTx/>
              <a:buFont typeface="LucidaGrande" panose="020B0600040502020204" pitchFamily="34" charset="0"/>
              <a:buChar char="‣"/>
              <a:tabLst/>
              <a:defRPr/>
            </a:pPr>
            <a:r>
              <a:rPr kumimoji="0" lang="nl-NL" sz="16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Tekststijl van het model bewerken</a:t>
            </a:r>
          </a:p>
          <a:p>
            <a:pPr marL="360000" marR="0" lvl="1"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a:pPr>
            <a:r>
              <a:rPr kumimoji="0" lang="nl-NL" sz="16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Tweede niveau</a:t>
            </a:r>
          </a:p>
          <a:p>
            <a:pPr marL="540000" marR="0" lvl="2" indent="-180000" algn="l" defTabSz="685800" rtl="0" eaLnBrk="1" fontAlgn="auto" latinLnBrk="0" hangingPunct="1">
              <a:lnSpc>
                <a:spcPct val="90000"/>
              </a:lnSpc>
              <a:spcBef>
                <a:spcPts val="375"/>
              </a:spcBef>
              <a:spcAft>
                <a:spcPts val="0"/>
              </a:spcAft>
              <a:buClrTx/>
              <a:buSzTx/>
              <a:buFont typeface="LucidaGrande" panose="020B0600040502020204" pitchFamily="34" charset="0"/>
              <a:buChar char="‣"/>
              <a:tabLst/>
              <a:defRPr/>
            </a:pPr>
            <a:r>
              <a:rPr kumimoji="0" lang="nl-NL" sz="1400" b="0" i="0" u="none" strike="noStrike" kern="1200" cap="none" spc="0" normalizeH="0" baseline="0" noProof="0">
                <a:ln>
                  <a:noFill/>
                </a:ln>
                <a:solidFill>
                  <a:srgbClr val="2F2F2E"/>
                </a:solidFill>
                <a:effectLst/>
                <a:uLnTx/>
                <a:uFillTx/>
                <a:latin typeface="Calibri" panose="020F0502020204030204" pitchFamily="34" charset="0"/>
                <a:ea typeface="+mn-ea"/>
                <a:cs typeface="Calibri" panose="020F0502020204030204" pitchFamily="34" charset="0"/>
              </a:rPr>
              <a:t>Derde niveau</a:t>
            </a:r>
          </a:p>
        </p:txBody>
      </p:sp>
      <p:sp>
        <p:nvSpPr>
          <p:cNvPr id="8" name="Title 1">
            <a:extLst>
              <a:ext uri="{FF2B5EF4-FFF2-40B4-BE49-F238E27FC236}">
                <a16:creationId xmlns:a16="http://schemas.microsoft.com/office/drawing/2014/main" id="{49DC8E09-1F25-9E4A-8319-C93E62ADF745}"/>
              </a:ext>
            </a:extLst>
          </p:cNvPr>
          <p:cNvSpPr>
            <a:spLocks noGrp="1"/>
          </p:cNvSpPr>
          <p:nvPr>
            <p:ph type="ctrTitle"/>
          </p:nvPr>
        </p:nvSpPr>
        <p:spPr>
          <a:xfrm>
            <a:off x="572400" y="555623"/>
            <a:ext cx="7995338" cy="540000"/>
          </a:xfrm>
          <a:prstGeom prst="rect">
            <a:avLst/>
          </a:prstGeom>
        </p:spPr>
        <p:txBody>
          <a:bodyPr anchor="ctr" anchorCtr="0">
            <a:normAutofit/>
          </a:bodyPr>
          <a:lstStyle>
            <a:lvl1pPr marL="180000" indent="-180000" algn="l">
              <a:lnSpc>
                <a:spcPct val="70000"/>
              </a:lnSpc>
              <a:buClr>
                <a:srgbClr val="59C1D3"/>
              </a:buClr>
              <a:defRPr sz="3200" b="1">
                <a:solidFill>
                  <a:srgbClr val="009B48"/>
                </a:solidFill>
                <a:latin typeface="Calibri" panose="020F0502020204030204" pitchFamily="34" charset="0"/>
                <a:cs typeface="Calibri" panose="020F0502020204030204" pitchFamily="34" charset="0"/>
              </a:defRPr>
            </a:lvl1pPr>
          </a:lstStyle>
          <a:p>
            <a:r>
              <a:rPr lang="nl-NL"/>
              <a:t>Klik om de stijl te bewerken</a:t>
            </a:r>
            <a:endParaRPr lang="en-US"/>
          </a:p>
        </p:txBody>
      </p:sp>
    </p:spTree>
    <p:extLst>
      <p:ext uri="{BB962C8B-B14F-4D97-AF65-F5344CB8AC3E}">
        <p14:creationId xmlns:p14="http://schemas.microsoft.com/office/powerpoint/2010/main" val="3031618364"/>
      </p:ext>
    </p:extLst>
  </p:cSld>
  <p:clrMapOvr>
    <a:masterClrMapping/>
  </p:clrMapOvr>
  <p:extLst>
    <p:ext uri="{DCECCB84-F9BA-43D5-87BE-67443E8EF086}">
      <p15:sldGuideLst xmlns:p15="http://schemas.microsoft.com/office/powerpoint/2012/main">
        <p15:guide id="1" orient="horz" pos="3072">
          <p15:clr>
            <a:srgbClr val="FBAE40"/>
          </p15:clr>
        </p15:guide>
        <p15:guide id="2" pos="2880">
          <p15:clr>
            <a:srgbClr val="FBAE40"/>
          </p15:clr>
        </p15:guide>
        <p15:guide id="3" orient="horz" pos="2731">
          <p15:clr>
            <a:srgbClr val="FBAE40"/>
          </p15:clr>
        </p15:guide>
        <p15:guide id="4" orient="horz" pos="2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DC8E09-1F25-9E4A-8319-C93E62ADF745}"/>
              </a:ext>
            </a:extLst>
          </p:cNvPr>
          <p:cNvSpPr>
            <a:spLocks noGrp="1"/>
          </p:cNvSpPr>
          <p:nvPr>
            <p:ph type="ctrTitle"/>
          </p:nvPr>
        </p:nvSpPr>
        <p:spPr>
          <a:xfrm>
            <a:off x="572400" y="555623"/>
            <a:ext cx="7995338" cy="540000"/>
          </a:xfrm>
          <a:prstGeom prst="rect">
            <a:avLst/>
          </a:prstGeom>
        </p:spPr>
        <p:txBody>
          <a:bodyPr anchor="ctr" anchorCtr="0">
            <a:normAutofit/>
          </a:bodyPr>
          <a:lstStyle>
            <a:lvl1pPr marL="180000" indent="-180000" algn="l">
              <a:lnSpc>
                <a:spcPct val="70000"/>
              </a:lnSpc>
              <a:buClr>
                <a:srgbClr val="59C1D3"/>
              </a:buClr>
              <a:defRPr sz="3200" b="1">
                <a:solidFill>
                  <a:srgbClr val="009B48"/>
                </a:solidFill>
                <a:latin typeface="Calibri" panose="020F0502020204030204" pitchFamily="34" charset="0"/>
                <a:cs typeface="Calibri" panose="020F0502020204030204" pitchFamily="34" charset="0"/>
              </a:defRPr>
            </a:lvl1pPr>
          </a:lstStyle>
          <a:p>
            <a:r>
              <a:rPr lang="nl-NL"/>
              <a:t>Klik om de stijl te bewerken</a:t>
            </a:r>
            <a:endParaRPr lang="en-US"/>
          </a:p>
        </p:txBody>
      </p:sp>
    </p:spTree>
    <p:extLst>
      <p:ext uri="{BB962C8B-B14F-4D97-AF65-F5344CB8AC3E}">
        <p14:creationId xmlns:p14="http://schemas.microsoft.com/office/powerpoint/2010/main" val="312144767"/>
      </p:ext>
    </p:extLst>
  </p:cSld>
  <p:clrMapOvr>
    <a:masterClrMapping/>
  </p:clrMapOvr>
  <p:extLst>
    <p:ext uri="{DCECCB84-F9BA-43D5-87BE-67443E8EF086}">
      <p15:sldGuideLst xmlns:p15="http://schemas.microsoft.com/office/powerpoint/2012/main">
        <p15:guide id="1" orient="horz" pos="3094">
          <p15:clr>
            <a:srgbClr val="FBAE40"/>
          </p15:clr>
        </p15:guide>
        <p15:guide id="2" pos="2880">
          <p15:clr>
            <a:srgbClr val="FBAE40"/>
          </p15:clr>
        </p15:guide>
        <p15:guide id="3" orient="horz" pos="2731">
          <p15:clr>
            <a:srgbClr val="FBAE40"/>
          </p15:clr>
        </p15:guide>
        <p15:guide id="4" orient="horz" pos="255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BE3A529-D635-C941-B5E2-36A950B626C3}"/>
              </a:ext>
            </a:extLst>
          </p:cNvPr>
          <p:cNvSpPr/>
          <p:nvPr userDrawn="1"/>
        </p:nvSpPr>
        <p:spPr>
          <a:xfrm>
            <a:off x="0" y="0"/>
            <a:ext cx="9144000" cy="51435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6">
            <a:extLst>
              <a:ext uri="{FF2B5EF4-FFF2-40B4-BE49-F238E27FC236}">
                <a16:creationId xmlns:a16="http://schemas.microsoft.com/office/drawing/2014/main" id="{8F53DA26-115D-424D-8283-ABA03CAE1C23}"/>
              </a:ext>
            </a:extLst>
          </p:cNvPr>
          <p:cNvSpPr>
            <a:spLocks noGrp="1" noChangeAspect="1"/>
          </p:cNvSpPr>
          <p:nvPr>
            <p:ph type="body" sz="quarter" idx="10"/>
          </p:nvPr>
        </p:nvSpPr>
        <p:spPr>
          <a:xfrm>
            <a:off x="2412000" y="411750"/>
            <a:ext cx="4320000" cy="4320000"/>
          </a:xfrm>
          <a:prstGeom prst="diamond">
            <a:avLst/>
          </a:prstGeom>
          <a:ln w="38100">
            <a:solidFill>
              <a:srgbClr val="3FCFD5"/>
            </a:solidFill>
          </a:ln>
        </p:spPr>
        <p:txBody>
          <a:bodyPr wrap="none" lIns="0" tIns="0" rIns="0" bIns="0" anchor="ctr" anchorCtr="1">
            <a:normAutofit/>
          </a:bodyPr>
          <a:lstStyle>
            <a:lvl1pPr marL="0" indent="0" algn="ctr">
              <a:buNone/>
              <a:defRPr sz="2200" b="1" cap="all"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endParaRPr lang="nl-NL"/>
          </a:p>
        </p:txBody>
      </p:sp>
      <p:pic>
        <p:nvPicPr>
          <p:cNvPr id="6" name="Afbeelding 5">
            <a:extLst>
              <a:ext uri="{FF2B5EF4-FFF2-40B4-BE49-F238E27FC236}">
                <a16:creationId xmlns:a16="http://schemas.microsoft.com/office/drawing/2014/main" id="{3DD46338-85E2-4846-AA83-F0A22EC99933}"/>
              </a:ext>
            </a:extLst>
          </p:cNvPr>
          <p:cNvPicPr>
            <a:picLocks noChangeAspect="1"/>
          </p:cNvPicPr>
          <p:nvPr userDrawn="1"/>
        </p:nvPicPr>
        <p:blipFill>
          <a:blip r:embed="rId2"/>
          <a:stretch>
            <a:fillRect/>
          </a:stretch>
        </p:blipFill>
        <p:spPr>
          <a:xfrm>
            <a:off x="7102257" y="4762800"/>
            <a:ext cx="2008631" cy="305661"/>
          </a:xfrm>
          <a:prstGeom prst="rect">
            <a:avLst/>
          </a:prstGeom>
        </p:spPr>
      </p:pic>
    </p:spTree>
    <p:extLst>
      <p:ext uri="{BB962C8B-B14F-4D97-AF65-F5344CB8AC3E}">
        <p14:creationId xmlns:p14="http://schemas.microsoft.com/office/powerpoint/2010/main" val="25074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BE3A529-D635-C941-B5E2-36A950B626C3}"/>
              </a:ext>
            </a:extLst>
          </p:cNvPr>
          <p:cNvSpPr/>
          <p:nvPr userDrawn="1"/>
        </p:nvSpPr>
        <p:spPr>
          <a:xfrm>
            <a:off x="0" y="0"/>
            <a:ext cx="9144000" cy="51435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6">
            <a:extLst>
              <a:ext uri="{FF2B5EF4-FFF2-40B4-BE49-F238E27FC236}">
                <a16:creationId xmlns:a16="http://schemas.microsoft.com/office/drawing/2014/main" id="{8F53DA26-115D-424D-8283-ABA03CAE1C23}"/>
              </a:ext>
            </a:extLst>
          </p:cNvPr>
          <p:cNvSpPr>
            <a:spLocks noGrp="1"/>
          </p:cNvSpPr>
          <p:nvPr>
            <p:ph type="body" sz="quarter" idx="10"/>
          </p:nvPr>
        </p:nvSpPr>
        <p:spPr>
          <a:xfrm>
            <a:off x="570600" y="1180800"/>
            <a:ext cx="8002800" cy="2865600"/>
          </a:xfrm>
          <a:prstGeom prst="rect">
            <a:avLst/>
          </a:prstGeom>
          <a:ln w="38100">
            <a:noFill/>
          </a:ln>
        </p:spPr>
        <p:txBody>
          <a:bodyPr wrap="none" lIns="0" tIns="0" rIns="0" bIns="0" anchor="t" anchorCtr="0">
            <a:normAutofit/>
          </a:bodyPr>
          <a:lstStyle>
            <a:lvl1pPr marL="0" indent="0" algn="l">
              <a:buNone/>
              <a:defRPr sz="2500" b="1" cap="all"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endParaRPr lang="nl-NL"/>
          </a:p>
        </p:txBody>
      </p:sp>
      <p:pic>
        <p:nvPicPr>
          <p:cNvPr id="6" name="Afbeelding 5">
            <a:extLst>
              <a:ext uri="{FF2B5EF4-FFF2-40B4-BE49-F238E27FC236}">
                <a16:creationId xmlns:a16="http://schemas.microsoft.com/office/drawing/2014/main" id="{3DD46338-85E2-4846-AA83-F0A22EC99933}"/>
              </a:ext>
            </a:extLst>
          </p:cNvPr>
          <p:cNvPicPr>
            <a:picLocks noChangeAspect="1"/>
          </p:cNvPicPr>
          <p:nvPr userDrawn="1"/>
        </p:nvPicPr>
        <p:blipFill>
          <a:blip r:embed="rId2"/>
          <a:stretch>
            <a:fillRect/>
          </a:stretch>
        </p:blipFill>
        <p:spPr>
          <a:xfrm>
            <a:off x="7102257" y="4762800"/>
            <a:ext cx="2008631" cy="305661"/>
          </a:xfrm>
          <a:prstGeom prst="rect">
            <a:avLst/>
          </a:prstGeom>
        </p:spPr>
      </p:pic>
    </p:spTree>
    <p:extLst>
      <p:ext uri="{BB962C8B-B14F-4D97-AF65-F5344CB8AC3E}">
        <p14:creationId xmlns:p14="http://schemas.microsoft.com/office/powerpoint/2010/main" val="9910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TEKSTLIDE (tekst links + beeld recht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4572001" y="1361602"/>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309380" y="1361602"/>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957200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dia_Groen">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52900BF2-005F-D044-B181-C62DA8734ED8}"/>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0F226D0F-38DD-D941-9C46-757EFC7EF66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5" name="Title 1">
            <a:extLst>
              <a:ext uri="{FF2B5EF4-FFF2-40B4-BE49-F238E27FC236}">
                <a16:creationId xmlns:a16="http://schemas.microsoft.com/office/drawing/2014/main" id="{34AF464B-FC16-6B4C-8AC5-FD235905983F}"/>
              </a:ext>
            </a:extLst>
          </p:cNvPr>
          <p:cNvSpPr>
            <a:spLocks noGrp="1"/>
          </p:cNvSpPr>
          <p:nvPr>
            <p:ph type="ctrTitle"/>
          </p:nvPr>
        </p:nvSpPr>
        <p:spPr>
          <a:xfrm>
            <a:off x="570917" y="1676400"/>
            <a:ext cx="6938491" cy="1790700"/>
          </a:xfrm>
          <a:prstGeom prst="rect">
            <a:avLst/>
          </a:prstGeom>
        </p:spPr>
        <p:txBody>
          <a:bodyPr anchor="ctr">
            <a:normAutofit/>
          </a:bodyPr>
          <a:lstStyle>
            <a:lvl1pPr marL="216000" indent="-216000" algn="l">
              <a:lnSpc>
                <a:spcPct val="70000"/>
              </a:lnSpc>
              <a:buClr>
                <a:schemeClr val="bg1"/>
              </a:buClr>
              <a:defRPr sz="3000" b="1">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en-US"/>
          </a:p>
        </p:txBody>
      </p:sp>
      <p:sp>
        <p:nvSpPr>
          <p:cNvPr id="8" name="Tijdelijke aanduiding voor tekst 4">
            <a:extLst>
              <a:ext uri="{FF2B5EF4-FFF2-40B4-BE49-F238E27FC236}">
                <a16:creationId xmlns:a16="http://schemas.microsoft.com/office/drawing/2014/main" id="{047F8A88-5636-C34D-B831-2EE7302C2F2E}"/>
              </a:ext>
            </a:extLst>
          </p:cNvPr>
          <p:cNvSpPr txBox="1">
            <a:spLocks noChangeAspect="1"/>
          </p:cNvSpPr>
          <p:nvPr userDrawn="1"/>
        </p:nvSpPr>
        <p:spPr>
          <a:xfrm>
            <a:off x="570917" y="759222"/>
            <a:ext cx="2459071" cy="930681"/>
          </a:xfrm>
          <a:prstGeom prst="rect">
            <a:avLst/>
          </a:prstGeom>
          <a:blipFill>
            <a:blip r:embed="rId3"/>
            <a:stretch>
              <a:fillRect/>
            </a:stretch>
          </a:blipFill>
        </p:spPr>
        <p:txBody>
          <a:bodyPr/>
          <a:lstStyle>
            <a:lvl1pPr marL="0" indent="0" algn="l" defTabSz="685800" rtl="0" eaLnBrk="1" latinLnBrk="0" hangingPunct="1">
              <a:lnSpc>
                <a:spcPct val="90000"/>
              </a:lnSpc>
              <a:spcBef>
                <a:spcPts val="750"/>
              </a:spcBef>
              <a:buClrTx/>
              <a:buFont typeface="LucidaGrande" panose="020B0600040502020204" pitchFamily="34" charset="0"/>
              <a:buNone/>
              <a:defRPr sz="1600" kern="1200">
                <a:solidFill>
                  <a:srgbClr val="000000"/>
                </a:solidFill>
                <a:latin typeface="Calibri" panose="020F0502020204030204" pitchFamily="34" charset="0"/>
                <a:ea typeface="+mn-ea"/>
                <a:cs typeface="Calibri" panose="020F0502020204030204" pitchFamily="34" charset="0"/>
              </a:defRPr>
            </a:lvl1pPr>
            <a:lvl2pPr marL="360000" indent="-180000" algn="l" defTabSz="685800" rtl="0" eaLnBrk="1" latinLnBrk="0" hangingPunct="1">
              <a:lnSpc>
                <a:spcPct val="90000"/>
              </a:lnSpc>
              <a:spcBef>
                <a:spcPts val="375"/>
              </a:spcBef>
              <a:buClrTx/>
              <a:buFont typeface="LucidaGrande" panose="020B0600040502020204" pitchFamily="34" charset="0"/>
              <a:buChar char="‣"/>
              <a:defRPr sz="1400" kern="1200">
                <a:solidFill>
                  <a:srgbClr val="000000"/>
                </a:solidFill>
                <a:latin typeface="Calibri" panose="020F0502020204030204" pitchFamily="34" charset="0"/>
                <a:ea typeface="+mn-ea"/>
                <a:cs typeface="Calibri" panose="020F0502020204030204" pitchFamily="34" charset="0"/>
              </a:defRPr>
            </a:lvl2pPr>
            <a:lvl3pPr marL="540000" indent="-180000" algn="l" defTabSz="685800" rtl="0" eaLnBrk="1" latinLnBrk="0" hangingPunct="1">
              <a:lnSpc>
                <a:spcPct val="90000"/>
              </a:lnSpc>
              <a:spcBef>
                <a:spcPts val="375"/>
              </a:spcBef>
              <a:buClrTx/>
              <a:buFont typeface="LucidaGrande" panose="020B0600040502020204" pitchFamily="34" charset="0"/>
              <a:buChar char="‣"/>
              <a:defRPr sz="1200" kern="1200">
                <a:solidFill>
                  <a:srgbClr val="000000"/>
                </a:solidFill>
                <a:latin typeface="Calibri" panose="020F0502020204030204" pitchFamily="34" charset="0"/>
                <a:ea typeface="+mn-ea"/>
                <a:cs typeface="Calibri" panose="020F0502020204030204" pitchFamily="34" charset="0"/>
              </a:defRPr>
            </a:lvl3pPr>
            <a:lvl4pPr marL="72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4pPr>
            <a:lvl5pPr marL="90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a:t> </a:t>
            </a:r>
          </a:p>
        </p:txBody>
      </p:sp>
      <p:pic>
        <p:nvPicPr>
          <p:cNvPr id="10" name="Afbeelding 9">
            <a:extLst>
              <a:ext uri="{FF2B5EF4-FFF2-40B4-BE49-F238E27FC236}">
                <a16:creationId xmlns:a16="http://schemas.microsoft.com/office/drawing/2014/main" id="{3DD46338-85E2-4846-AA83-F0A22EC99933}"/>
              </a:ext>
            </a:extLst>
          </p:cNvPr>
          <p:cNvPicPr>
            <a:picLocks noChangeAspect="1"/>
          </p:cNvPicPr>
          <p:nvPr userDrawn="1"/>
        </p:nvPicPr>
        <p:blipFill>
          <a:blip r:embed="rId4"/>
          <a:stretch>
            <a:fillRect/>
          </a:stretch>
        </p:blipFill>
        <p:spPr>
          <a:xfrm>
            <a:off x="570917" y="4340506"/>
            <a:ext cx="2988919" cy="454834"/>
          </a:xfrm>
          <a:prstGeom prst="rect">
            <a:avLst/>
          </a:prstGeom>
        </p:spPr>
      </p:pic>
    </p:spTree>
    <p:extLst>
      <p:ext uri="{BB962C8B-B14F-4D97-AF65-F5344CB8AC3E}">
        <p14:creationId xmlns:p14="http://schemas.microsoft.com/office/powerpoint/2010/main" val="308433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AFBEELDINGSLID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hasCustomPrompt="1"/>
          </p:nvPr>
        </p:nvSpPr>
        <p:spPr>
          <a:xfrm>
            <a:off x="359999" y="360000"/>
            <a:ext cx="8292387" cy="540000"/>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t" anchorCtr="0">
            <a:normAutofit/>
          </a:bodyPr>
          <a:lstStyle>
            <a:lvl1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n-lt"/>
                <a:ea typeface="+mj-ea"/>
                <a:cs typeface="+mj-cs"/>
                <a:sym typeface="Calibri"/>
              </a:defRPr>
            </a:lvl1pPr>
            <a:lvl2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2pPr>
            <a:lvl3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3pPr>
            <a:lvl4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4pPr>
            <a:lvl5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5pPr>
            <a:lvl6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6pPr>
            <a:lvl7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7pPr>
            <a:lvl8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8pPr>
            <a:lvl9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9pPr>
          </a:lstStyle>
          <a:p>
            <a:r>
              <a:rPr lang="nl-BE" err="1"/>
              <a:t>Calibri</a:t>
            </a:r>
            <a:r>
              <a:rPr lang="nl-BE"/>
              <a:t>, groen, 32 </a:t>
            </a:r>
            <a:r>
              <a:rPr lang="nl-BE" err="1"/>
              <a:t>pt</a:t>
            </a:r>
            <a:r>
              <a:rPr lang="nl-BE"/>
              <a:t>, </a:t>
            </a:r>
            <a:r>
              <a:rPr lang="nl-BE" err="1"/>
              <a:t>bold</a:t>
            </a:r>
            <a:r>
              <a:rPr lang="nl-BE"/>
              <a:t>, bovenaan gelijnd</a:t>
            </a:r>
            <a:endParaRPr lang="en-US"/>
          </a:p>
        </p:txBody>
      </p:sp>
      <p:sp>
        <p:nvSpPr>
          <p:cNvPr id="4" name="Tijdelijke aanduiding voor afbeelding 18">
            <a:extLst>
              <a:ext uri="{FF2B5EF4-FFF2-40B4-BE49-F238E27FC236}">
                <a16:creationId xmlns:a16="http://schemas.microsoft.com/office/drawing/2014/main" id="{5485FBFB-D710-4815-B82F-C25F98690741}"/>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grpSp>
        <p:nvGrpSpPr>
          <p:cNvPr id="5" name="Groep 4">
            <a:extLst>
              <a:ext uri="{FF2B5EF4-FFF2-40B4-BE49-F238E27FC236}">
                <a16:creationId xmlns:a16="http://schemas.microsoft.com/office/drawing/2014/main" id="{033DE786-7598-4D99-BECE-183B834BB88E}"/>
              </a:ext>
            </a:extLst>
          </p:cNvPr>
          <p:cNvGrpSpPr/>
          <p:nvPr userDrawn="1"/>
        </p:nvGrpSpPr>
        <p:grpSpPr>
          <a:xfrm>
            <a:off x="-1" y="4565270"/>
            <a:ext cx="9150030" cy="578233"/>
            <a:chOff x="0" y="0"/>
            <a:chExt cx="9150029" cy="578232"/>
          </a:xfrm>
        </p:grpSpPr>
        <p:sp>
          <p:nvSpPr>
            <p:cNvPr id="6" name="Handmatige invoer 1">
              <a:extLst>
                <a:ext uri="{FF2B5EF4-FFF2-40B4-BE49-F238E27FC236}">
                  <a16:creationId xmlns:a16="http://schemas.microsoft.com/office/drawing/2014/main" id="{569C7251-00DC-476A-A363-4D5F1CEC482E}"/>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7" name="Afbeelding 8" descr="Afbeelding 8">
              <a:extLst>
                <a:ext uri="{FF2B5EF4-FFF2-40B4-BE49-F238E27FC236}">
                  <a16:creationId xmlns:a16="http://schemas.microsoft.com/office/drawing/2014/main" id="{3EF265D7-CBB9-4239-A38B-1B9B7304C8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681518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dia_3/4 Groen">
    <p:spTree>
      <p:nvGrpSpPr>
        <p:cNvPr id="1" name=""/>
        <p:cNvGrpSpPr/>
        <p:nvPr/>
      </p:nvGrpSpPr>
      <p:grpSpPr>
        <a:xfrm>
          <a:off x="0" y="0"/>
          <a:ext cx="0" cy="0"/>
          <a:chOff x="0" y="0"/>
          <a:chExt cx="0" cy="0"/>
        </a:xfrm>
      </p:grpSpPr>
      <p:sp>
        <p:nvSpPr>
          <p:cNvPr id="14" name="Rechthoek 1"/>
          <p:cNvSpPr/>
          <p:nvPr/>
        </p:nvSpPr>
        <p:spPr>
          <a:xfrm>
            <a:off x="0" y="0"/>
            <a:ext cx="9144000" cy="51435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pic>
        <p:nvPicPr>
          <p:cNvPr id="15" name="Afbeelding 4" descr="Afbeelding 4"/>
          <p:cNvPicPr>
            <a:picLocks noChangeAspect="1"/>
          </p:cNvPicPr>
          <p:nvPr/>
        </p:nvPicPr>
        <p:blipFill>
          <a:blip r:embed="rId2"/>
          <a:stretch>
            <a:fillRect/>
          </a:stretch>
        </p:blipFill>
        <p:spPr>
          <a:xfrm>
            <a:off x="1" y="0"/>
            <a:ext cx="8657864" cy="5143500"/>
          </a:xfrm>
          <a:prstGeom prst="rect">
            <a:avLst/>
          </a:prstGeom>
          <a:ln w="12700">
            <a:miter lim="400000"/>
          </a:ln>
        </p:spPr>
      </p:pic>
      <p:sp>
        <p:nvSpPr>
          <p:cNvPr id="16" name="Title Text"/>
          <p:cNvSpPr txBox="1">
            <a:spLocks noGrp="1"/>
          </p:cNvSpPr>
          <p:nvPr>
            <p:ph type="title"/>
          </p:nvPr>
        </p:nvSpPr>
        <p:spPr>
          <a:xfrm>
            <a:off x="570917" y="1152763"/>
            <a:ext cx="5320333" cy="1790701"/>
          </a:xfrm>
          <a:prstGeom prst="rect">
            <a:avLst/>
          </a:prstGeom>
        </p:spPr>
        <p:txBody>
          <a:bodyPr anchor="b">
            <a:normAutofit/>
          </a:bodyPr>
          <a:lstStyle>
            <a:lvl1pPr marL="0" indent="0">
              <a:lnSpc>
                <a:spcPct val="100000"/>
              </a:lnSpc>
              <a:defRPr sz="3200">
                <a:solidFill>
                  <a:srgbClr val="FFFFFF"/>
                </a:solidFill>
              </a:defRPr>
            </a:lvl1pPr>
          </a:lstStyle>
          <a:p>
            <a:r>
              <a:t>Title Text</a:t>
            </a:r>
          </a:p>
        </p:txBody>
      </p:sp>
      <p:sp>
        <p:nvSpPr>
          <p:cNvPr id="17" name="Body Level One…"/>
          <p:cNvSpPr txBox="1">
            <a:spLocks noGrp="1"/>
          </p:cNvSpPr>
          <p:nvPr>
            <p:ph type="body" sz="quarter" idx="1"/>
          </p:nvPr>
        </p:nvSpPr>
        <p:spPr>
          <a:xfrm>
            <a:off x="570917" y="3085067"/>
            <a:ext cx="5320333" cy="720001"/>
          </a:xfrm>
          <a:prstGeom prst="rect">
            <a:avLst/>
          </a:prstGeom>
        </p:spPr>
        <p:txBody>
          <a:bodyPr/>
          <a:lstStyle>
            <a:lvl1pPr marL="0" indent="0">
              <a:buSzTx/>
              <a:buFontTx/>
              <a:buNone/>
              <a:defRPr sz="1600" b="1">
                <a:solidFill>
                  <a:srgbClr val="FFFFFF"/>
                </a:solidFill>
              </a:defRPr>
            </a:lvl1pPr>
            <a:lvl2pPr marL="0" indent="342892">
              <a:buSzTx/>
              <a:buFontTx/>
              <a:buNone/>
              <a:defRPr sz="1400" b="0">
                <a:solidFill>
                  <a:srgbClr val="FFFFFF"/>
                </a:solidFill>
              </a:defRPr>
            </a:lvl2pPr>
            <a:lvl3pPr marL="0" indent="685783">
              <a:buSzTx/>
              <a:buFontTx/>
              <a:buNone/>
              <a:defRPr sz="1400" b="0">
                <a:solidFill>
                  <a:srgbClr val="FFFFFF"/>
                </a:solidFill>
              </a:defRPr>
            </a:lvl3pPr>
            <a:lvl4pPr marL="0" indent="1028675">
              <a:buSzTx/>
              <a:buFontTx/>
              <a:buNone/>
              <a:defRPr sz="1400" b="0">
                <a:solidFill>
                  <a:srgbClr val="FFFFFF"/>
                </a:solidFill>
              </a:defRPr>
            </a:lvl4pPr>
            <a:lvl5pPr marL="0" indent="1371566">
              <a:buSzTx/>
              <a:buFontTx/>
              <a:buNone/>
              <a:defRPr sz="14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Afbeelding 9" descr="Afbeelding 9"/>
          <p:cNvPicPr>
            <a:picLocks noChangeAspect="1"/>
          </p:cNvPicPr>
          <p:nvPr/>
        </p:nvPicPr>
        <p:blipFill>
          <a:blip r:embed="rId3"/>
          <a:stretch>
            <a:fillRect/>
          </a:stretch>
        </p:blipFill>
        <p:spPr>
          <a:xfrm>
            <a:off x="570916" y="4340505"/>
            <a:ext cx="2988920" cy="454836"/>
          </a:xfrm>
          <a:prstGeom prst="rect">
            <a:avLst/>
          </a:prstGeom>
          <a:ln w="12700">
            <a:miter lim="400000"/>
          </a:ln>
        </p:spPr>
      </p:pic>
      <p:grpSp>
        <p:nvGrpSpPr>
          <p:cNvPr id="21" name="Tijdelijke aanduiding voor tekst 4"/>
          <p:cNvGrpSpPr/>
          <p:nvPr/>
        </p:nvGrpSpPr>
        <p:grpSpPr>
          <a:xfrm>
            <a:off x="6684929" y="759223"/>
            <a:ext cx="2459074" cy="930683"/>
            <a:chOff x="-1" y="0"/>
            <a:chExt cx="2459073" cy="930681"/>
          </a:xfrm>
        </p:grpSpPr>
        <p:sp>
          <p:nvSpPr>
            <p:cNvPr id="19" name="Rectangle"/>
            <p:cNvSpPr/>
            <p:nvPr/>
          </p:nvSpPr>
          <p:spPr>
            <a:xfrm>
              <a:off x="-1" y="0"/>
              <a:ext cx="2459073" cy="930681"/>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700"/>
                </a:spcBef>
                <a:defRPr sz="1600">
                  <a:solidFill>
                    <a:srgbClr val="000000"/>
                  </a:solidFill>
                </a:defRPr>
              </a:pPr>
              <a:endParaRPr sz="1600"/>
            </a:p>
          </p:txBody>
        </p:sp>
        <p:sp>
          <p:nvSpPr>
            <p:cNvPr id="20" name="Text"/>
            <p:cNvSpPr txBox="1"/>
            <p:nvPr/>
          </p:nvSpPr>
          <p:spPr>
            <a:xfrm>
              <a:off x="-1" y="0"/>
              <a:ext cx="2459073" cy="3139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nSpc>
                  <a:spcPct val="90000"/>
                </a:lnSpc>
                <a:spcBef>
                  <a:spcPts val="700"/>
                </a:spcBef>
                <a:defRPr sz="1600">
                  <a:solidFill>
                    <a:srgbClr val="000000"/>
                  </a:solidFill>
                </a:defRPr>
              </a:lvl1pPr>
            </a:lstStyle>
            <a:p>
              <a:r>
                <a:rPr sz="1600"/>
                <a:t> </a:t>
              </a:r>
            </a:p>
          </p:txBody>
        </p:sp>
      </p:grpSp>
    </p:spTree>
    <p:extLst>
      <p:ext uri="{BB962C8B-B14F-4D97-AF65-F5344CB8AC3E}">
        <p14:creationId xmlns:p14="http://schemas.microsoft.com/office/powerpoint/2010/main" val="347562621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60000" y="851821"/>
            <a:ext cx="7241994" cy="1790701"/>
          </a:xfrm>
          <a:prstGeom prst="rect">
            <a:avLst/>
          </a:prstGeom>
        </p:spPr>
        <p:txBody>
          <a:bodyPr anchor="b"/>
          <a:lstStyle>
            <a:lvl1pPr marL="215993" indent="-215993"/>
          </a:lstStyle>
          <a:p>
            <a:r>
              <a:t>Title Text</a:t>
            </a:r>
          </a:p>
        </p:txBody>
      </p:sp>
      <p:sp>
        <p:nvSpPr>
          <p:cNvPr id="30" name="Body Level One…"/>
          <p:cNvSpPr txBox="1">
            <a:spLocks noGrp="1"/>
          </p:cNvSpPr>
          <p:nvPr>
            <p:ph type="body" sz="quarter" idx="1"/>
          </p:nvPr>
        </p:nvSpPr>
        <p:spPr>
          <a:xfrm>
            <a:off x="360001" y="2830422"/>
            <a:ext cx="5945630" cy="720000"/>
          </a:xfrm>
          <a:prstGeom prst="rect">
            <a:avLst/>
          </a:prstGeom>
        </p:spPr>
        <p:txBody>
          <a:bodyPr/>
          <a:lstStyle>
            <a:lvl1pPr marL="0" indent="0">
              <a:buSzTx/>
              <a:buFontTx/>
              <a:buNone/>
              <a:defRPr sz="2000" b="1">
                <a:solidFill>
                  <a:srgbClr val="009B48"/>
                </a:solidFill>
              </a:defRPr>
            </a:lvl1pPr>
            <a:lvl2pPr marL="0" indent="342892">
              <a:buSzTx/>
              <a:buFontTx/>
              <a:buNone/>
              <a:defRPr sz="1800" b="0">
                <a:solidFill>
                  <a:srgbClr val="009B48"/>
                </a:solidFill>
              </a:defRPr>
            </a:lvl2pPr>
            <a:lvl3pPr marL="0" indent="685783">
              <a:buSzTx/>
              <a:buFontTx/>
              <a:buNone/>
              <a:defRPr b="0">
                <a:solidFill>
                  <a:srgbClr val="009B48"/>
                </a:solidFill>
              </a:defRPr>
            </a:lvl3pPr>
            <a:lvl4pPr marL="0" indent="1028675">
              <a:buSzTx/>
              <a:buFontTx/>
              <a:buNone/>
              <a:defRPr sz="1400" b="0">
                <a:solidFill>
                  <a:srgbClr val="009B48"/>
                </a:solidFill>
              </a:defRPr>
            </a:lvl4pPr>
            <a:lvl5pPr marL="0" indent="1371566">
              <a:buSzTx/>
              <a:buFontTx/>
              <a:buNone/>
              <a:defRPr sz="1200" b="0">
                <a:solidFill>
                  <a:srgbClr val="009B4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8764253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360000" y="1260001"/>
            <a:ext cx="7995340" cy="3152933"/>
          </a:xfrm>
          <a:prstGeom prst="rect">
            <a:avLst/>
          </a:prstGeom>
        </p:spPr>
        <p:txBody>
          <a:bodyPr/>
          <a:lstStyle>
            <a:lvl1pPr>
              <a:defRPr sz="2000" b="0">
                <a:solidFill>
                  <a:schemeClr val="tx2"/>
                </a:solidFill>
              </a:defRPr>
            </a:lvl1pPr>
            <a:lvl2pPr>
              <a:defRPr sz="1800">
                <a:solidFill>
                  <a:schemeClr val="tx2"/>
                </a:solidFill>
              </a:defRPr>
            </a:lvl2pPr>
            <a:lvl3pPr>
              <a:defRPr>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hasCustomPrompt="1"/>
          </p:nvPr>
        </p:nvSpPr>
        <p:spPr>
          <a:xfrm>
            <a:off x="360000" y="360000"/>
            <a:ext cx="7995340" cy="540000"/>
          </a:xfrm>
          <a:prstGeom prst="rect">
            <a:avLst/>
          </a:prstGeom>
        </p:spPr>
        <p:txBody>
          <a:bodyPr anchor="t"/>
          <a:lstStyle/>
          <a:p>
            <a:r>
              <a:t>Title Text</a:t>
            </a:r>
          </a:p>
        </p:txBody>
      </p:sp>
    </p:spTree>
    <p:extLst>
      <p:ext uri="{BB962C8B-B14F-4D97-AF65-F5344CB8AC3E}">
        <p14:creationId xmlns:p14="http://schemas.microsoft.com/office/powerpoint/2010/main" val="312685176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el">
    <p:spTree>
      <p:nvGrpSpPr>
        <p:cNvPr id="1" name=""/>
        <p:cNvGrpSpPr/>
        <p:nvPr/>
      </p:nvGrpSpPr>
      <p:grpSpPr>
        <a:xfrm>
          <a:off x="0" y="0"/>
          <a:ext cx="0" cy="0"/>
          <a:chOff x="0" y="0"/>
          <a:chExt cx="0" cy="0"/>
        </a:xfrm>
      </p:grpSpPr>
      <p:sp>
        <p:nvSpPr>
          <p:cNvPr id="67" name="Title Text"/>
          <p:cNvSpPr txBox="1">
            <a:spLocks noGrp="1"/>
          </p:cNvSpPr>
          <p:nvPr>
            <p:ph type="title" hasCustomPrompt="1"/>
          </p:nvPr>
        </p:nvSpPr>
        <p:spPr>
          <a:xfrm>
            <a:off x="359999" y="360000"/>
            <a:ext cx="8545461" cy="689573"/>
          </a:xfrm>
          <a:prstGeom prst="rect">
            <a:avLst/>
          </a:prstGeom>
        </p:spPr>
        <p:txBody>
          <a:bodyPr anchor="t"/>
          <a:lstStyle/>
          <a:p>
            <a:r>
              <a:t>Title Text</a:t>
            </a:r>
          </a:p>
        </p:txBody>
      </p:sp>
    </p:spTree>
    <p:extLst>
      <p:ext uri="{BB962C8B-B14F-4D97-AF65-F5344CB8AC3E}">
        <p14:creationId xmlns:p14="http://schemas.microsoft.com/office/powerpoint/2010/main" val="9799396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1_Aangepaste indeling">
    <p:spTree>
      <p:nvGrpSpPr>
        <p:cNvPr id="1" name=""/>
        <p:cNvGrpSpPr/>
        <p:nvPr/>
      </p:nvGrpSpPr>
      <p:grpSpPr>
        <a:xfrm>
          <a:off x="0" y="0"/>
          <a:ext cx="0" cy="0"/>
          <a:chOff x="0" y="0"/>
          <a:chExt cx="0" cy="0"/>
        </a:xfrm>
      </p:grpSpPr>
      <p:sp>
        <p:nvSpPr>
          <p:cNvPr id="8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sz="1800"/>
          </a:p>
        </p:txBody>
      </p:sp>
      <p:sp>
        <p:nvSpPr>
          <p:cNvPr id="86" name="Body Level One…"/>
          <p:cNvSpPr txBox="1">
            <a:spLocks noGrp="1"/>
          </p:cNvSpPr>
          <p:nvPr>
            <p:ph type="body" idx="1"/>
          </p:nvPr>
        </p:nvSpPr>
        <p:spPr>
          <a:xfrm>
            <a:off x="570600" y="1180801"/>
            <a:ext cx="8002800" cy="2865601"/>
          </a:xfrm>
          <a:prstGeom prst="rect">
            <a:avLst/>
          </a:prstGeom>
        </p:spPr>
        <p:txBody>
          <a:bodyPr/>
          <a:lstStyle>
            <a:lvl1pPr marL="0" indent="0">
              <a:buSzTx/>
              <a:buFontTx/>
              <a:buNone/>
              <a:defRPr sz="2500" b="1" cap="all">
                <a:solidFill>
                  <a:srgbClr val="FFFFFF"/>
                </a:solidFill>
              </a:defRPr>
            </a:lvl1pPr>
            <a:lvl2pPr marL="461237" indent="-281242">
              <a:buFontTx/>
              <a:defRPr sz="2500" b="0" cap="all">
                <a:solidFill>
                  <a:srgbClr val="FFFFFF"/>
                </a:solidFill>
              </a:defRPr>
            </a:lvl2pPr>
            <a:lvl3pPr marL="681411" indent="-321420">
              <a:buFontTx/>
              <a:defRPr sz="2500" b="0" cap="all">
                <a:solidFill>
                  <a:srgbClr val="FFFFFF"/>
                </a:solidFill>
              </a:defRPr>
            </a:lvl3pPr>
            <a:lvl4pPr marL="886131" indent="-346145">
              <a:buFontTx/>
              <a:defRPr sz="2500" b="0" cap="all">
                <a:solidFill>
                  <a:srgbClr val="FFFFFF"/>
                </a:solidFill>
              </a:defRPr>
            </a:lvl4pPr>
            <a:lvl5pPr marL="1066127" indent="-346145">
              <a:buFontTx/>
              <a:defRPr sz="2500"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7102257" y="4762800"/>
            <a:ext cx="2008632" cy="305662"/>
          </a:xfrm>
          <a:prstGeom prst="rect">
            <a:avLst/>
          </a:prstGeom>
          <a:ln w="12700">
            <a:miter lim="400000"/>
          </a:ln>
        </p:spPr>
      </p:pic>
    </p:spTree>
    <p:extLst>
      <p:ext uri="{BB962C8B-B14F-4D97-AF65-F5344CB8AC3E}">
        <p14:creationId xmlns:p14="http://schemas.microsoft.com/office/powerpoint/2010/main" val="363273284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sz="1800"/>
          </a:p>
        </p:txBody>
      </p:sp>
      <p:pic>
        <p:nvPicPr>
          <p:cNvPr id="77" name="Afbeelding 5" descr="Afbeelding 5"/>
          <p:cNvPicPr>
            <a:picLocks noChangeAspect="1"/>
          </p:cNvPicPr>
          <p:nvPr/>
        </p:nvPicPr>
        <p:blipFill>
          <a:blip r:embed="rId2"/>
          <a:stretch>
            <a:fillRect/>
          </a:stretch>
        </p:blipFill>
        <p:spPr>
          <a:xfrm>
            <a:off x="7102257" y="4762800"/>
            <a:ext cx="2008632" cy="305662"/>
          </a:xfrm>
          <a:prstGeom prst="rect">
            <a:avLst/>
          </a:prstGeom>
          <a:ln w="12700">
            <a:miter lim="400000"/>
          </a:ln>
        </p:spPr>
      </p:pic>
    </p:spTree>
    <p:extLst>
      <p:ext uri="{BB962C8B-B14F-4D97-AF65-F5344CB8AC3E}">
        <p14:creationId xmlns:p14="http://schemas.microsoft.com/office/powerpoint/2010/main" val="22501495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reserve="1">
  <p:cSld name="Leeg (beeldvullend)">
    <p:spTree>
      <p:nvGrpSpPr>
        <p:cNvPr id="1" name=""/>
        <p:cNvGrpSpPr/>
        <p:nvPr/>
      </p:nvGrpSpPr>
      <p:grpSpPr>
        <a:xfrm>
          <a:off x="0" y="0"/>
          <a:ext cx="0" cy="0"/>
          <a:chOff x="0" y="0"/>
          <a:chExt cx="0" cy="0"/>
        </a:xfrm>
      </p:grpSpPr>
      <p:sp>
        <p:nvSpPr>
          <p:cNvPr id="63" name="Rechthoek 6"/>
          <p:cNvSpPr/>
          <p:nvPr/>
        </p:nvSpPr>
        <p:spPr>
          <a:xfrm>
            <a:off x="1" y="-1"/>
            <a:ext cx="288002" cy="5170502"/>
          </a:xfrm>
          <a:prstGeom prst="rect">
            <a:avLst/>
          </a:prstGeom>
          <a:solidFill>
            <a:srgbClr val="009B48"/>
          </a:solidFill>
          <a:ln w="12700">
            <a:miter lim="400000"/>
          </a:ln>
        </p:spPr>
        <p:txBody>
          <a:bodyPr lIns="34289" rIns="34289" anchor="ctr"/>
          <a:lstStyle/>
          <a:p>
            <a:pPr algn="ctr">
              <a:defRPr>
                <a:solidFill>
                  <a:srgbClr val="FFFFFF"/>
                </a:solidFill>
              </a:defRPr>
            </a:pPr>
            <a:endParaRPr sz="1350"/>
          </a:p>
        </p:txBody>
      </p:sp>
    </p:spTree>
    <p:extLst>
      <p:ext uri="{BB962C8B-B14F-4D97-AF65-F5344CB8AC3E}">
        <p14:creationId xmlns:p14="http://schemas.microsoft.com/office/powerpoint/2010/main" val="272205609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85DB2A3-487D-4368-BAA3-529B01D04815}" type="datetimeFigureOut">
              <a:rPr lang="nl-BE" smtClean="0"/>
              <a:t>10/02/2023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a:xfrm>
            <a:off x="6187203" y="4628764"/>
            <a:ext cx="365997" cy="276999"/>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29828537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EKSTLIDE (tekst rechts + beeld link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303030" y="1361602"/>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4832152" y="1361602"/>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1920872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3"/>
          <p:cNvSpPr>
            <a:spLocks noGrp="1"/>
          </p:cNvSpPr>
          <p:nvPr>
            <p:ph type="sldNum" sz="quarter" idx="4"/>
          </p:nvPr>
        </p:nvSpPr>
        <p:spPr>
          <a:xfrm>
            <a:off x="8723605" y="4791197"/>
            <a:ext cx="360997" cy="207749"/>
          </a:xfrm>
          <a:prstGeom prst="rect">
            <a:avLst/>
          </a:prstGeom>
        </p:spPr>
        <p:txBody>
          <a:bodyPr vert="horz" lIns="91440" tIns="45720" rIns="91440" bIns="45720" rtlCol="0" anchor="ctr"/>
          <a:lstStyle>
            <a:lvl1pPr algn="r">
              <a:defRPr sz="750">
                <a:solidFill>
                  <a:schemeClr val="tx1"/>
                </a:solidFill>
              </a:defRPr>
            </a:lvl1pPr>
          </a:lstStyle>
          <a:p>
            <a:pPr fontAlgn="base" hangingPunct="1">
              <a:spcBef>
                <a:spcPct val="0"/>
              </a:spcBef>
              <a:spcAft>
                <a:spcPct val="0"/>
              </a:spcAft>
              <a:defRPr/>
            </a:pPr>
            <a:fld id="{7A8E81C8-8AC5-43A0-8109-79A03990D536}" type="slidenum">
              <a:rPr lang="nl-BE" kern="1200" smtClean="0">
                <a:solidFill>
                  <a:srgbClr val="000000"/>
                </a:solidFill>
                <a:latin typeface="Arial" charset="0"/>
                <a:ea typeface="ＭＳ Ｐゴシック"/>
              </a:rPr>
              <a:pPr fontAlgn="base" hangingPunct="1">
                <a:spcBef>
                  <a:spcPct val="0"/>
                </a:spcBef>
                <a:spcAft>
                  <a:spcPct val="0"/>
                </a:spcAft>
                <a:defRPr/>
              </a:pPr>
              <a:t>‹nr.›</a:t>
            </a:fld>
            <a:endParaRPr lang="nl-BE" kern="1200">
              <a:solidFill>
                <a:srgbClr val="000000"/>
              </a:solidFill>
              <a:latin typeface="Arial" charset="0"/>
              <a:ea typeface="ＭＳ Ｐゴシック"/>
            </a:endParaRPr>
          </a:p>
        </p:txBody>
      </p:sp>
    </p:spTree>
    <p:extLst>
      <p:ext uri="{BB962C8B-B14F-4D97-AF65-F5344CB8AC3E}">
        <p14:creationId xmlns:p14="http://schemas.microsoft.com/office/powerpoint/2010/main" val="414783142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a:spAutoFit/>
          </a:bodyPr>
          <a:lstStyle>
            <a:lvl1pPr algn="l">
              <a:lnSpc>
                <a:spcPct val="150000"/>
              </a:lnSpc>
              <a:defRPr sz="2250">
                <a:solidFill>
                  <a:srgbClr val="711371"/>
                </a:solidFill>
              </a:defRPr>
            </a:lvl1pPr>
          </a:lstStyle>
          <a:p>
            <a:r>
              <a:rPr lang="en-US" err="1"/>
              <a:t>Hoofdtitel</a:t>
            </a:r>
            <a:endParaRPr lang="nl-BE"/>
          </a:p>
        </p:txBody>
      </p:sp>
      <p:sp>
        <p:nvSpPr>
          <p:cNvPr id="8" name="Text Placeholder 7"/>
          <p:cNvSpPr>
            <a:spLocks noGrp="1"/>
          </p:cNvSpPr>
          <p:nvPr>
            <p:ph type="body" sz="quarter" idx="11" hasCustomPrompt="1"/>
          </p:nvPr>
        </p:nvSpPr>
        <p:spPr>
          <a:xfrm>
            <a:off x="971550" y="1329930"/>
            <a:ext cx="7200900" cy="3132535"/>
          </a:xfrm>
        </p:spPr>
        <p:txBody>
          <a:bodyPr lIns="0">
            <a:normAutofit/>
          </a:bodyPr>
          <a:lstStyle>
            <a:lvl1pPr marL="102868" indent="0">
              <a:lnSpc>
                <a:spcPct val="150000"/>
              </a:lnSpc>
              <a:buClr>
                <a:schemeClr val="tx1">
                  <a:lumMod val="50000"/>
                </a:schemeClr>
              </a:buClr>
              <a:buFont typeface="Verdana" pitchFamily="34" charset="0"/>
              <a:buNone/>
              <a:defRPr sz="105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Tree>
    <p:extLst>
      <p:ext uri="{BB962C8B-B14F-4D97-AF65-F5344CB8AC3E}">
        <p14:creationId xmlns:p14="http://schemas.microsoft.com/office/powerpoint/2010/main" val="211082970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4860926" y="1182528"/>
            <a:ext cx="3706813" cy="3152934"/>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360001" y="1260001"/>
            <a:ext cx="4022751" cy="3152933"/>
          </a:xfrm>
          <a:prstGeom prst="rect">
            <a:avLst/>
          </a:prstGeom>
        </p:spPr>
        <p:txBody>
          <a:bodyPr/>
          <a:lstStyle>
            <a:lvl1pPr>
              <a:defRPr sz="2000" b="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hasCustomPrompt="1"/>
          </p:nvPr>
        </p:nvSpPr>
        <p:spPr>
          <a:xfrm>
            <a:off x="360001" y="360000"/>
            <a:ext cx="8207738" cy="737280"/>
          </a:xfrm>
          <a:prstGeom prst="rect">
            <a:avLst/>
          </a:prstGeom>
        </p:spPr>
        <p:txBody>
          <a:bodyPr anchor="t"/>
          <a:lstStyle/>
          <a:p>
            <a:r>
              <a:t>Title Text</a:t>
            </a:r>
          </a:p>
        </p:txBody>
      </p:sp>
    </p:spTree>
    <p:extLst>
      <p:ext uri="{BB962C8B-B14F-4D97-AF65-F5344CB8AC3E}">
        <p14:creationId xmlns:p14="http://schemas.microsoft.com/office/powerpoint/2010/main" val="33468079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797219824"/>
      </p:ext>
    </p:extLst>
  </p:cSld>
  <p:clrMapOvr>
    <a:overrideClrMapping bg1="lt1" tx1="dk1" bg2="lt2" tx2="dk2" accent1="accent1" accent2="accent2" accent3="accent3" accent4="accent4" accent5="accent5" accent6="accent6" hlink="hlink" folHlink="folHlink"/>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kstslid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96074"/>
            <a:ext cx="7180484" cy="310470"/>
          </a:xfrm>
        </p:spPr>
        <p:txBody>
          <a:bodyPr>
            <a:spAutoFit/>
          </a:bodyPr>
          <a:lstStyle>
            <a:lvl1pPr algn="l">
              <a:lnSpc>
                <a:spcPct val="150000"/>
              </a:lnSpc>
              <a:defRPr sz="1500">
                <a:solidFill>
                  <a:srgbClr val="711371"/>
                </a:solidFill>
              </a:defRPr>
            </a:lvl1pPr>
          </a:lstStyle>
          <a:p>
            <a:r>
              <a:rPr lang="en-US" err="1"/>
              <a:t>Subtitel</a:t>
            </a:r>
            <a:endParaRPr lang="nl-BE"/>
          </a:p>
        </p:txBody>
      </p:sp>
      <p:sp>
        <p:nvSpPr>
          <p:cNvPr id="8" name="Text Placeholder 7"/>
          <p:cNvSpPr>
            <a:spLocks noGrp="1"/>
          </p:cNvSpPr>
          <p:nvPr>
            <p:ph type="body" sz="quarter" idx="11" hasCustomPrompt="1"/>
          </p:nvPr>
        </p:nvSpPr>
        <p:spPr>
          <a:xfrm>
            <a:off x="971550" y="1275160"/>
            <a:ext cx="7200900" cy="3187304"/>
          </a:xfrm>
        </p:spPr>
        <p:txBody>
          <a:bodyPr lIns="0">
            <a:normAutofit/>
          </a:bodyPr>
          <a:lstStyle>
            <a:lvl1pPr marL="102870" indent="0">
              <a:lnSpc>
                <a:spcPct val="150000"/>
              </a:lnSpc>
              <a:buClr>
                <a:schemeClr val="tx1">
                  <a:lumMod val="50000"/>
                </a:schemeClr>
              </a:buClr>
              <a:buFont typeface="Verdana" pitchFamily="34" charset="0"/>
              <a:buNone/>
              <a:defRPr sz="1050" b="0" baseline="0">
                <a:solidFill>
                  <a:srgbClr val="7F7F7F"/>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a:p>
            <a:pPr lvl="0"/>
            <a:endParaRPr lang="nl-BE"/>
          </a:p>
        </p:txBody>
      </p:sp>
      <p:sp>
        <p:nvSpPr>
          <p:cNvPr id="4" name="Rechthoek 3"/>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 name="Rechthoek 4"/>
          <p:cNvSpPr/>
          <p:nvPr userDrawn="1"/>
        </p:nvSpPr>
        <p:spPr>
          <a:xfrm>
            <a:off x="3059832" y="4299942"/>
            <a:ext cx="5615608" cy="4707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6956407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 name="Rechthoek 1">
            <a:extLst>
              <a:ext uri="{FF2B5EF4-FFF2-40B4-BE49-F238E27FC236}">
                <a16:creationId xmlns:a16="http://schemas.microsoft.com/office/drawing/2014/main" id="{E9A4A51D-AFC4-41D1-8CC9-B17B95E55AE9}"/>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3409031932"/>
      </p:ext>
    </p:extLst>
  </p:cSld>
  <p:clrMapOvr>
    <a:overrideClrMapping bg1="lt1" tx1="dk1" bg2="lt2" tx2="dk2" accent1="accent1" accent2="accent2" accent3="accent3" accent4="accent4" accent5="accent5" accent6="accent6" hlink="hlink" folHlink="folHlink"/>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kst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lIns="90000">
            <a:spAutoFit/>
          </a:bodyPr>
          <a:lstStyle>
            <a:lvl1pPr algn="l">
              <a:lnSpc>
                <a:spcPct val="150000"/>
              </a:lnSpc>
              <a:defRPr sz="225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971550" y="1329929"/>
            <a:ext cx="7200901" cy="539353"/>
          </a:xfrm>
        </p:spPr>
        <p:txBody>
          <a:bodyPr lIns="0">
            <a:normAutofit/>
          </a:bodyPr>
          <a:lstStyle>
            <a:lvl1pPr marL="102870" indent="0">
              <a:buNone/>
              <a:defRPr sz="1500" b="1" i="0" baseline="0">
                <a:solidFill>
                  <a:srgbClr val="711371"/>
                </a:solidFill>
                <a:latin typeface="+mj-lt"/>
              </a:defRPr>
            </a:lvl1pPr>
          </a:lstStyle>
          <a:p>
            <a:pPr lvl="0"/>
            <a:r>
              <a:rPr lang="nl-BE"/>
              <a:t>Subtitel</a:t>
            </a:r>
          </a:p>
        </p:txBody>
      </p:sp>
      <p:sp>
        <p:nvSpPr>
          <p:cNvPr id="8" name="Text Placeholder 7"/>
          <p:cNvSpPr>
            <a:spLocks noGrp="1"/>
          </p:cNvSpPr>
          <p:nvPr>
            <p:ph type="body" sz="quarter" idx="11" hasCustomPrompt="1"/>
          </p:nvPr>
        </p:nvSpPr>
        <p:spPr>
          <a:xfrm>
            <a:off x="971550" y="1977629"/>
            <a:ext cx="7200900" cy="2484834"/>
          </a:xfrm>
        </p:spPr>
        <p:txBody>
          <a:bodyPr lIns="0">
            <a:normAutofit/>
          </a:bodyPr>
          <a:lstStyle>
            <a:lvl1pPr marL="102870" indent="0">
              <a:lnSpc>
                <a:spcPct val="150000"/>
              </a:lnSpc>
              <a:buNone/>
              <a:defRPr sz="105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Tekst</a:t>
            </a:r>
          </a:p>
        </p:txBody>
      </p:sp>
      <p:sp>
        <p:nvSpPr>
          <p:cNvPr id="5" name="Rechthoek 4"/>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Rechthoek 6"/>
          <p:cNvSpPr/>
          <p:nvPr userDrawn="1"/>
        </p:nvSpPr>
        <p:spPr>
          <a:xfrm>
            <a:off x="2267744" y="3921900"/>
            <a:ext cx="6407696" cy="848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321428810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kst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1" y="718457"/>
            <a:ext cx="7180484" cy="465705"/>
          </a:xfrm>
        </p:spPr>
        <p:txBody>
          <a:bodyPr lIns="90000">
            <a:spAutoFit/>
          </a:bodyPr>
          <a:lstStyle>
            <a:lvl1pPr algn="l">
              <a:lnSpc>
                <a:spcPct val="150000"/>
              </a:lnSpc>
              <a:defRPr sz="2250">
                <a:solidFill>
                  <a:srgbClr val="711371"/>
                </a:solidFill>
              </a:defRPr>
            </a:lvl1pPr>
          </a:lstStyle>
          <a:p>
            <a:r>
              <a:rPr lang="en-US" err="1"/>
              <a:t>Hoofdtitel</a:t>
            </a:r>
            <a:endParaRPr lang="nl-BE"/>
          </a:p>
        </p:txBody>
      </p:sp>
      <p:sp>
        <p:nvSpPr>
          <p:cNvPr id="6" name="Text Placeholder 5"/>
          <p:cNvSpPr>
            <a:spLocks noGrp="1"/>
          </p:cNvSpPr>
          <p:nvPr>
            <p:ph type="body" sz="quarter" idx="10" hasCustomPrompt="1"/>
          </p:nvPr>
        </p:nvSpPr>
        <p:spPr>
          <a:xfrm>
            <a:off x="971550" y="1329929"/>
            <a:ext cx="7200901" cy="971550"/>
          </a:xfrm>
        </p:spPr>
        <p:txBody>
          <a:bodyPr lIns="0">
            <a:normAutofit/>
          </a:bodyPr>
          <a:lstStyle>
            <a:lvl1pPr marL="102870" indent="0">
              <a:buNone/>
              <a:defRPr sz="1050" b="0" i="1" baseline="0">
                <a:solidFill>
                  <a:srgbClr val="711371"/>
                </a:solidFill>
                <a:latin typeface="+mn-lt"/>
              </a:defRPr>
            </a:lvl1pPr>
          </a:lstStyle>
          <a:p>
            <a:pPr lvl="0"/>
            <a:r>
              <a:rPr lang="nl-BE"/>
              <a:t>Tekst</a:t>
            </a:r>
          </a:p>
        </p:txBody>
      </p:sp>
      <p:sp>
        <p:nvSpPr>
          <p:cNvPr id="8" name="Text Placeholder 7"/>
          <p:cNvSpPr>
            <a:spLocks noGrp="1"/>
          </p:cNvSpPr>
          <p:nvPr>
            <p:ph type="body" sz="quarter" idx="11" hasCustomPrompt="1"/>
          </p:nvPr>
        </p:nvSpPr>
        <p:spPr>
          <a:xfrm>
            <a:off x="971550" y="2409825"/>
            <a:ext cx="7200900" cy="2052638"/>
          </a:xfrm>
        </p:spPr>
        <p:txBody>
          <a:bodyPr lIns="0">
            <a:normAutofit/>
          </a:bodyPr>
          <a:lstStyle>
            <a:lvl1pPr marL="102870" indent="0">
              <a:lnSpc>
                <a:spcPct val="150000"/>
              </a:lnSpc>
              <a:buNone/>
              <a:defRPr sz="1050" b="0" baseline="0">
                <a:solidFill>
                  <a:schemeClr val="bg1"/>
                </a:solidFill>
                <a:latin typeface="+mn-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BE"/>
              <a:t>Subtekst</a:t>
            </a:r>
          </a:p>
        </p:txBody>
      </p:sp>
      <p:sp>
        <p:nvSpPr>
          <p:cNvPr id="5" name="Rechthoek 4"/>
          <p:cNvSpPr/>
          <p:nvPr userDrawn="1"/>
        </p:nvSpPr>
        <p:spPr>
          <a:xfrm>
            <a:off x="0" y="0"/>
            <a:ext cx="9144000" cy="2494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269329868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Titeldia">
    <p:bg>
      <p:bgRef idx="1001">
        <a:schemeClr val="bg1"/>
      </p:bgRef>
    </p:bg>
    <p:spTree>
      <p:nvGrpSpPr>
        <p:cNvPr id="1" name=""/>
        <p:cNvGrpSpPr/>
        <p:nvPr/>
      </p:nvGrpSpPr>
      <p:grpSpPr>
        <a:xfrm>
          <a:off x="0" y="0"/>
          <a:ext cx="0" cy="0"/>
          <a:chOff x="0" y="0"/>
          <a:chExt cx="0" cy="0"/>
        </a:xfrm>
      </p:grpSpPr>
      <p:sp>
        <p:nvSpPr>
          <p:cNvPr id="4" name="Rechthoek 3"/>
          <p:cNvSpPr/>
          <p:nvPr userDrawn="1"/>
        </p:nvSpPr>
        <p:spPr>
          <a:xfrm>
            <a:off x="2843808" y="4299942"/>
            <a:ext cx="5886654" cy="48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1373586975"/>
      </p:ext>
    </p:extLst>
  </p:cSld>
  <p:clrMapOvr>
    <a:overrideClrMapping bg1="lt1" tx1="dk1" bg2="lt2" tx2="dk2" accent1="accent1" accent2="accent2" accent3="accent3" accent4="accent4" accent5="accent5" accent6="accent6" hlink="hlink" folHlink="folHlink"/>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el en object">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0873"/>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TEKSTLIDE (drie kolommen + achtergron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
        <p:nvSpPr>
          <p:cNvPr id="14" name="Tijdelijke aanduiding voor tekst 4">
            <a:extLst>
              <a:ext uri="{FF2B5EF4-FFF2-40B4-BE49-F238E27FC236}">
                <a16:creationId xmlns:a16="http://schemas.microsoft.com/office/drawing/2014/main" id="{5D8FA13E-AFF2-4085-9D73-2E417BF6CC8C}"/>
              </a:ext>
            </a:extLst>
          </p:cNvPr>
          <p:cNvSpPr>
            <a:spLocks noGrp="1"/>
          </p:cNvSpPr>
          <p:nvPr>
            <p:ph type="body" idx="10" hasCustomPrompt="1"/>
          </p:nvPr>
        </p:nvSpPr>
        <p:spPr>
          <a:xfrm>
            <a:off x="3267000"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
        <p:nvSpPr>
          <p:cNvPr id="15" name="Tijdelijke aanduiding voor tekst 4">
            <a:extLst>
              <a:ext uri="{FF2B5EF4-FFF2-40B4-BE49-F238E27FC236}">
                <a16:creationId xmlns:a16="http://schemas.microsoft.com/office/drawing/2014/main" id="{B77492B6-1416-4A63-9386-FA96B47E2853}"/>
              </a:ext>
            </a:extLst>
          </p:cNvPr>
          <p:cNvSpPr>
            <a:spLocks noGrp="1"/>
          </p:cNvSpPr>
          <p:nvPr>
            <p:ph type="body" idx="11" hasCustomPrompt="1"/>
          </p:nvPr>
        </p:nvSpPr>
        <p:spPr>
          <a:xfrm>
            <a:off x="6245241"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Tree>
    <p:extLst>
      <p:ext uri="{BB962C8B-B14F-4D97-AF65-F5344CB8AC3E}">
        <p14:creationId xmlns:p14="http://schemas.microsoft.com/office/powerpoint/2010/main" val="3685993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567000"/>
            <a:ext cx="741600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436400"/>
            <a:ext cx="7416000" cy="2754000"/>
          </a:xfrm>
        </p:spPr>
        <p:txBody>
          <a:bodyPr bIns="0"/>
          <a:lstStyle>
            <a:lvl1pPr marL="200025" indent="-200025">
              <a:lnSpc>
                <a:spcPct val="90000"/>
              </a:lnSpc>
              <a:buFontTx/>
              <a:buBlip>
                <a:blip r:embed="rId2"/>
              </a:buBlip>
              <a:defRPr sz="1650">
                <a:latin typeface="FlandersArtSans-Regular" panose="00000500000000000000" pitchFamily="2" charset="0"/>
              </a:defRPr>
            </a:lvl1pPr>
            <a:lvl2pPr marL="432000" indent="-216000">
              <a:lnSpc>
                <a:spcPct val="90000"/>
              </a:lnSpc>
              <a:buSzPct val="75000"/>
              <a:buFont typeface="Wingdings 3" panose="05040102010807070707" pitchFamily="18" charset="2"/>
              <a:buChar char="}"/>
              <a:defRPr sz="1650">
                <a:solidFill>
                  <a:schemeClr val="tx1"/>
                </a:solidFill>
                <a:latin typeface="FlandersArtSans-Regular" panose="00000500000000000000" pitchFamily="2" charset="0"/>
              </a:defRPr>
            </a:lvl2pPr>
            <a:lvl3pPr marL="689175" indent="-257175">
              <a:lnSpc>
                <a:spcPct val="90000"/>
              </a:lnSpc>
              <a:buSzPct val="75000"/>
              <a:buFont typeface="Wingdings 3" panose="05040102010807070707" pitchFamily="18" charset="2"/>
              <a:buChar char="}"/>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descr="AIO typografisch bre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4129" y="4623979"/>
            <a:ext cx="3536950" cy="392906"/>
          </a:xfrm>
          <a:prstGeom prst="rect">
            <a:avLst/>
          </a:prstGeom>
        </p:spPr>
      </p:pic>
      <p:pic>
        <p:nvPicPr>
          <p:cNvPr id="11" name="Afbeelding 10" descr="Themalogo_ondernemen_naak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1560" y="4461960"/>
            <a:ext cx="1908810" cy="606933"/>
          </a:xfrm>
          <a:prstGeom prst="rect">
            <a:avLst/>
          </a:prstGeom>
        </p:spPr>
      </p:pic>
    </p:spTree>
    <p:extLst>
      <p:ext uri="{BB962C8B-B14F-4D97-AF65-F5344CB8AC3E}">
        <p14:creationId xmlns:p14="http://schemas.microsoft.com/office/powerpoint/2010/main" val="409421202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4" name="Vrije vorm 3"/>
          <p:cNvSpPr/>
          <p:nvPr userDrawn="1"/>
        </p:nvSpPr>
        <p:spPr>
          <a:xfrm>
            <a:off x="-8467" y="3721100"/>
            <a:ext cx="9177867" cy="1435100"/>
          </a:xfrm>
          <a:custGeom>
            <a:avLst/>
            <a:gdLst>
              <a:gd name="connsiteX0" fmla="*/ 9169400 w 9177867"/>
              <a:gd name="connsiteY0" fmla="*/ 0 h 1913466"/>
              <a:gd name="connsiteX1" fmla="*/ 9177867 w 9177867"/>
              <a:gd name="connsiteY1" fmla="*/ 1896533 h 1913466"/>
              <a:gd name="connsiteX2" fmla="*/ 0 w 9177867"/>
              <a:gd name="connsiteY2" fmla="*/ 1913466 h 1913466"/>
              <a:gd name="connsiteX3" fmla="*/ 8467 w 9177867"/>
              <a:gd name="connsiteY3" fmla="*/ 905933 h 1913466"/>
              <a:gd name="connsiteX4" fmla="*/ 9169400 w 9177867"/>
              <a:gd name="connsiteY4" fmla="*/ 0 h 191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1913466">
                <a:moveTo>
                  <a:pt x="9169400" y="0"/>
                </a:moveTo>
                <a:cubicBezTo>
                  <a:pt x="9172222" y="632178"/>
                  <a:pt x="9175045" y="1264355"/>
                  <a:pt x="9177867" y="1896533"/>
                </a:cubicBezTo>
                <a:lnTo>
                  <a:pt x="0" y="1913466"/>
                </a:lnTo>
                <a:cubicBezTo>
                  <a:pt x="2822" y="1577622"/>
                  <a:pt x="5645" y="1241777"/>
                  <a:pt x="8467" y="905933"/>
                </a:cubicBezTo>
                <a:lnTo>
                  <a:pt x="9169400" y="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10" name="Titel 9"/>
          <p:cNvSpPr>
            <a:spLocks noGrp="1"/>
          </p:cNvSpPr>
          <p:nvPr>
            <p:ph type="title"/>
          </p:nvPr>
        </p:nvSpPr>
        <p:spPr/>
        <p:txBody>
          <a:bodyPr/>
          <a:lstStyle/>
          <a:p>
            <a:r>
              <a:rPr lang="nl-BE"/>
              <a:t>Titelstijl van model bewerken</a:t>
            </a:r>
            <a:endParaRPr lang="nl-NL"/>
          </a:p>
        </p:txBody>
      </p:sp>
      <p:pic>
        <p:nvPicPr>
          <p:cNvPr id="2" name="Afbeelding 1"/>
          <p:cNvPicPr>
            <a:picLocks noChangeAspect="1"/>
          </p:cNvPicPr>
          <p:nvPr userDrawn="1"/>
        </p:nvPicPr>
        <p:blipFill>
          <a:blip r:embed="rId2"/>
          <a:stretch>
            <a:fillRect/>
          </a:stretch>
        </p:blipFill>
        <p:spPr>
          <a:xfrm>
            <a:off x="224365" y="4602955"/>
            <a:ext cx="1181100" cy="381000"/>
          </a:xfrm>
          <a:prstGeom prst="rect">
            <a:avLst/>
          </a:prstGeom>
        </p:spPr>
      </p:pic>
      <p:sp>
        <p:nvSpPr>
          <p:cNvPr id="7" name="Tijdelijke aanduiding voor tekst 5"/>
          <p:cNvSpPr>
            <a:spLocks noGrp="1"/>
          </p:cNvSpPr>
          <p:nvPr>
            <p:ph type="body" sz="quarter" idx="10"/>
          </p:nvPr>
        </p:nvSpPr>
        <p:spPr>
          <a:xfrm>
            <a:off x="457200" y="1190304"/>
            <a:ext cx="8229600" cy="3533398"/>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171422153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7" name="Vrije vorm 6"/>
          <p:cNvSpPr/>
          <p:nvPr userDrawn="1"/>
        </p:nvSpPr>
        <p:spPr>
          <a:xfrm>
            <a:off x="554569" y="3721100"/>
            <a:ext cx="8602134" cy="1428750"/>
          </a:xfrm>
          <a:custGeom>
            <a:avLst/>
            <a:gdLst>
              <a:gd name="connsiteX0" fmla="*/ 0 w 8602134"/>
              <a:gd name="connsiteY0" fmla="*/ 838200 h 1905000"/>
              <a:gd name="connsiteX1" fmla="*/ 372534 w 8602134"/>
              <a:gd name="connsiteY1" fmla="*/ 1905000 h 1905000"/>
              <a:gd name="connsiteX2" fmla="*/ 8602134 w 8602134"/>
              <a:gd name="connsiteY2" fmla="*/ 1905000 h 1905000"/>
              <a:gd name="connsiteX3" fmla="*/ 8593667 w 8602134"/>
              <a:gd name="connsiteY3" fmla="*/ 0 h 1905000"/>
              <a:gd name="connsiteX4" fmla="*/ 0 w 8602134"/>
              <a:gd name="connsiteY4" fmla="*/ 8382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134" h="1905000">
                <a:moveTo>
                  <a:pt x="0" y="838200"/>
                </a:moveTo>
                <a:lnTo>
                  <a:pt x="372534" y="1905000"/>
                </a:lnTo>
                <a:lnTo>
                  <a:pt x="8602134" y="1905000"/>
                </a:lnTo>
                <a:cubicBezTo>
                  <a:pt x="8599312" y="1270000"/>
                  <a:pt x="8596489" y="635000"/>
                  <a:pt x="8593667" y="0"/>
                </a:cubicBezTo>
                <a:lnTo>
                  <a:pt x="0" y="838200"/>
                </a:lnTo>
                <a:close/>
              </a:path>
            </a:pathLst>
          </a:custGeom>
          <a:solidFill>
            <a:srgbClr val="009B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pic>
        <p:nvPicPr>
          <p:cNvPr id="9" name="Afbeelding 8"/>
          <p:cNvPicPr>
            <a:picLocks noChangeAspect="1"/>
          </p:cNvPicPr>
          <p:nvPr userDrawn="1"/>
        </p:nvPicPr>
        <p:blipFill>
          <a:blip r:embed="rId2"/>
          <a:stretch>
            <a:fillRect/>
          </a:stretch>
        </p:blipFill>
        <p:spPr>
          <a:xfrm>
            <a:off x="190506" y="4534807"/>
            <a:ext cx="2158999" cy="462643"/>
          </a:xfrm>
          <a:prstGeom prst="rect">
            <a:avLst/>
          </a:prstGeom>
        </p:spPr>
      </p:pic>
      <p:sp>
        <p:nvSpPr>
          <p:cNvPr id="10" name="Titel 9"/>
          <p:cNvSpPr>
            <a:spLocks noGrp="1"/>
          </p:cNvSpPr>
          <p:nvPr>
            <p:ph type="title"/>
          </p:nvPr>
        </p:nvSpPr>
        <p:spPr/>
        <p:txBody>
          <a:bodyPr/>
          <a:lstStyle/>
          <a:p>
            <a:r>
              <a:rPr lang="nl-BE"/>
              <a:t>Titelstijl van model bewerken</a:t>
            </a:r>
            <a:endParaRPr lang="nl-NL"/>
          </a:p>
        </p:txBody>
      </p:sp>
      <p:sp>
        <p:nvSpPr>
          <p:cNvPr id="3" name="Tijdelijke aanduiding voor tekst 2"/>
          <p:cNvSpPr>
            <a:spLocks noGrp="1"/>
          </p:cNvSpPr>
          <p:nvPr>
            <p:ph type="body" sz="quarter" idx="10"/>
          </p:nvPr>
        </p:nvSpPr>
        <p:spPr>
          <a:xfrm>
            <a:off x="457202" y="1200151"/>
            <a:ext cx="8229599" cy="3394472"/>
          </a:xfrm>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Tree>
    <p:extLst>
      <p:ext uri="{BB962C8B-B14F-4D97-AF65-F5344CB8AC3E}">
        <p14:creationId xmlns:p14="http://schemas.microsoft.com/office/powerpoint/2010/main" val="4032500736"/>
      </p:ext>
    </p:extLst>
  </p:cSld>
  <p:clrMapOvr>
    <a:masterClrMapping/>
  </p:clrMapOvr>
  <p:transition spd="slow" advClick="0">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2875951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Image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1"/>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1"/>
            <a:ext cx="7241994" cy="1790701"/>
          </a:xfrm>
          <a:prstGeom prst="rect">
            <a:avLst/>
          </a:prstGeom>
        </p:spPr>
        <p:txBody>
          <a:bodyPr lIns="0" tIns="0" rIns="0" bIns="0" anchor="b"/>
          <a:lstStyle>
            <a:lvl1pPr marL="0" indent="-215993">
              <a:defRPr sz="3200"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1" y="2661606"/>
            <a:ext cx="5945630" cy="720000"/>
          </a:xfrm>
          <a:prstGeom prst="rect">
            <a:avLst/>
          </a:prstGeom>
        </p:spPr>
        <p:txBody>
          <a:bodyPr lIns="0" tIns="0" rIns="0" bIns="46800"/>
          <a:lstStyle>
            <a:lvl1pPr marL="0" indent="0">
              <a:buSzTx/>
              <a:buFontTx/>
              <a:buNone/>
              <a:defRPr sz="2000" b="1">
                <a:solidFill>
                  <a:srgbClr val="009B48"/>
                </a:solidFill>
                <a:latin typeface="+mn-lt"/>
              </a:defRPr>
            </a:lvl1pPr>
            <a:lvl2pPr marL="0" indent="342892">
              <a:buSzTx/>
              <a:buFontTx/>
              <a:buNone/>
              <a:defRPr sz="1800" b="0">
                <a:solidFill>
                  <a:srgbClr val="009B48"/>
                </a:solidFill>
                <a:latin typeface="+mn-lt"/>
              </a:defRPr>
            </a:lvl2pPr>
            <a:lvl3pPr marL="0" indent="685783">
              <a:buSzTx/>
              <a:buFontTx/>
              <a:buNone/>
              <a:defRPr sz="1500" b="0">
                <a:solidFill>
                  <a:srgbClr val="009B48"/>
                </a:solidFill>
                <a:latin typeface="+mn-lt"/>
              </a:defRPr>
            </a:lvl3pPr>
            <a:lvl4pPr marL="0" indent="1028675">
              <a:buSzTx/>
              <a:buFontTx/>
              <a:buNone/>
              <a:defRPr sz="1400" b="0">
                <a:solidFill>
                  <a:srgbClr val="009B48"/>
                </a:solidFill>
                <a:latin typeface="+mn-lt"/>
              </a:defRPr>
            </a:lvl4pPr>
            <a:lvl5pPr marL="0" indent="1371566">
              <a:buSzTx/>
              <a:buFontTx/>
              <a:buNone/>
              <a:defRPr sz="12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352189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7_beeld + titel bov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1"/>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2349956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8_beeld + titel midden">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699D37E-75D0-9F40-A620-6BB95212E2C7}"/>
              </a:ext>
            </a:extLst>
          </p:cNvPr>
          <p:cNvGrpSpPr/>
          <p:nvPr userDrawn="1"/>
        </p:nvGrpSpPr>
        <p:grpSpPr>
          <a:xfrm>
            <a:off x="-1" y="4565271"/>
            <a:ext cx="9150030" cy="578233"/>
            <a:chOff x="0" y="0"/>
            <a:chExt cx="9150029" cy="578232"/>
          </a:xfrm>
        </p:grpSpPr>
        <p:sp>
          <p:nvSpPr>
            <p:cNvPr id="9" name="Handmatige invoer 1">
              <a:extLst>
                <a:ext uri="{FF2B5EF4-FFF2-40B4-BE49-F238E27FC236}">
                  <a16:creationId xmlns:a16="http://schemas.microsoft.com/office/drawing/2014/main" id="{A96ED7FB-0853-624B-8178-A2FDD80EE631}"/>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10" name="Afbeelding 8" descr="Afbeelding 8">
              <a:extLst>
                <a:ext uri="{FF2B5EF4-FFF2-40B4-BE49-F238E27FC236}">
                  <a16:creationId xmlns:a16="http://schemas.microsoft.com/office/drawing/2014/main" id="{0E35ABCC-37C2-2141-9CDE-72D6F84330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1"/>
            <a:ext cx="7241994" cy="1790701"/>
          </a:xfrm>
          <a:prstGeom prst="rect">
            <a:avLst/>
          </a:prstGeom>
        </p:spPr>
        <p:txBody>
          <a:bodyPr lIns="0" tIns="0" rIns="0" bIns="0" anchor="b"/>
          <a:lstStyle>
            <a:lvl1pPr marL="0" indent="-215993">
              <a:defRPr sz="3200"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1" y="2661606"/>
            <a:ext cx="5945630" cy="720000"/>
          </a:xfrm>
          <a:prstGeom prst="rect">
            <a:avLst/>
          </a:prstGeom>
        </p:spPr>
        <p:txBody>
          <a:bodyPr lIns="0" tIns="0" rIns="0" bIns="46800"/>
          <a:lstStyle>
            <a:lvl1pPr marL="0" indent="0">
              <a:buSzTx/>
              <a:buFontTx/>
              <a:buNone/>
              <a:defRPr sz="2000" b="1">
                <a:solidFill>
                  <a:srgbClr val="009B48"/>
                </a:solidFill>
                <a:latin typeface="+mn-lt"/>
              </a:defRPr>
            </a:lvl1pPr>
            <a:lvl2pPr marL="0" indent="342892">
              <a:buSzTx/>
              <a:buFontTx/>
              <a:buNone/>
              <a:defRPr sz="1800" b="0">
                <a:solidFill>
                  <a:srgbClr val="009B48"/>
                </a:solidFill>
                <a:latin typeface="+mn-lt"/>
              </a:defRPr>
            </a:lvl2pPr>
            <a:lvl3pPr marL="0" indent="685783">
              <a:buSzTx/>
              <a:buFontTx/>
              <a:buNone/>
              <a:defRPr sz="1500" b="0">
                <a:solidFill>
                  <a:srgbClr val="009B48"/>
                </a:solidFill>
                <a:latin typeface="+mn-lt"/>
              </a:defRPr>
            </a:lvl3pPr>
            <a:lvl4pPr marL="0" indent="1028675">
              <a:buSzTx/>
              <a:buFontTx/>
              <a:buNone/>
              <a:defRPr sz="1400" b="0">
                <a:solidFill>
                  <a:srgbClr val="009B48"/>
                </a:solidFill>
                <a:latin typeface="+mn-lt"/>
              </a:defRPr>
            </a:lvl4pPr>
            <a:lvl5pPr marL="0" indent="1371566">
              <a:buSzTx/>
              <a:buFontTx/>
              <a:buNone/>
              <a:defRPr sz="12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507009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el bove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1124221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0" y="1361601"/>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2844212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Vlaio-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1" y="0"/>
            <a:ext cx="7296631"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6416" h="13716000">
                <a:moveTo>
                  <a:pt x="0" y="0"/>
                </a:moveTo>
                <a:lnTo>
                  <a:pt x="14660896" y="0"/>
                </a:lnTo>
                <a:lnTo>
                  <a:pt x="19456416" y="13716000"/>
                </a:lnTo>
                <a:lnTo>
                  <a:pt x="0" y="1371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86995"/>
            <a:ext cx="4695606" cy="1828805"/>
          </a:xfrm>
        </p:spPr>
        <p:txBody>
          <a:bodyPr lIns="0" tIns="0" rIns="0" bIns="0" anchor="b" anchorCtr="0">
            <a:noAutofit/>
          </a:bodyPr>
          <a:lstStyle>
            <a:lvl1pPr algn="l">
              <a:defRPr sz="3750" b="1" i="0" baseline="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0A01F740-FF69-5040-8002-AA80838D03DA}"/>
              </a:ext>
            </a:extLst>
          </p:cNvPr>
          <p:cNvSpPr>
            <a:spLocks noGrp="1"/>
          </p:cNvSpPr>
          <p:nvPr>
            <p:ph type="subTitle" idx="1"/>
          </p:nvPr>
        </p:nvSpPr>
        <p:spPr>
          <a:xfrm>
            <a:off x="714426" y="2259390"/>
            <a:ext cx="4695606" cy="582870"/>
          </a:xfrm>
        </p:spPr>
        <p:txBody>
          <a:bodyPr lIns="0" tIns="0" rIns="0" bIns="0">
            <a:noAutofit/>
          </a:bodyPr>
          <a:lstStyle>
            <a:lvl1pPr marL="0" indent="0" algn="l">
              <a:buNone/>
              <a:defRPr sz="1800" baseline="0">
                <a:solidFill>
                  <a:schemeClr val="bg1"/>
                </a:solidFill>
                <a:latin typeface="+mj-lt"/>
              </a:defRPr>
            </a:lvl1pPr>
            <a:lvl2pPr marL="457172" indent="0" algn="ctr">
              <a:buNone/>
              <a:defRPr sz="2000"/>
            </a:lvl2pPr>
            <a:lvl3pPr marL="914343" indent="0" algn="ctr">
              <a:buNone/>
              <a:defRPr sz="1800"/>
            </a:lvl3pPr>
            <a:lvl4pPr marL="1371514" indent="0" algn="ctr">
              <a:buNone/>
              <a:defRPr sz="1600"/>
            </a:lvl4pPr>
            <a:lvl5pPr marL="1828686" indent="0" algn="ctr">
              <a:buNone/>
              <a:defRPr sz="1600"/>
            </a:lvl5pPr>
            <a:lvl6pPr marL="2285857" indent="0" algn="ctr">
              <a:buNone/>
              <a:defRPr sz="1600"/>
            </a:lvl6pPr>
            <a:lvl7pPr marL="2743029" indent="0" algn="ctr">
              <a:buNone/>
              <a:defRPr sz="1600"/>
            </a:lvl7pPr>
            <a:lvl8pPr marL="3200200" indent="0" algn="ctr">
              <a:buNone/>
              <a:defRPr sz="1600"/>
            </a:lvl8pPr>
            <a:lvl9pPr marL="3657371" indent="0" algn="ctr">
              <a:buNone/>
              <a:defRPr sz="1600"/>
            </a:lvl9pPr>
          </a:lstStyle>
          <a:p>
            <a:r>
              <a:rPr lang="nl-NL"/>
              <a:t>Klikken om de ondertitelstijl van het model te bewerken</a:t>
            </a:r>
            <a:endParaRPr lang="nl-BE"/>
          </a:p>
        </p:txBody>
      </p:sp>
      <p:pic>
        <p:nvPicPr>
          <p:cNvPr id="10" name="Afbeelding 9">
            <a:extLst>
              <a:ext uri="{FF2B5EF4-FFF2-40B4-BE49-F238E27FC236}">
                <a16:creationId xmlns:a16="http://schemas.microsoft.com/office/drawing/2014/main" id="{4DF2F196-C7EA-0941-9427-00F2502C1B37}"/>
              </a:ext>
            </a:extLst>
          </p:cNvPr>
          <p:cNvPicPr>
            <a:picLocks noChangeAspect="1"/>
          </p:cNvPicPr>
          <p:nvPr userDrawn="1"/>
        </p:nvPicPr>
        <p:blipFill>
          <a:blip r:embed="rId2"/>
          <a:stretch>
            <a:fillRect/>
          </a:stretch>
        </p:blipFill>
        <p:spPr>
          <a:xfrm>
            <a:off x="6810223" y="923927"/>
            <a:ext cx="2333777" cy="904875"/>
          </a:xfrm>
          <a:prstGeom prst="rect">
            <a:avLst/>
          </a:prstGeom>
        </p:spPr>
      </p:pic>
      <p:pic>
        <p:nvPicPr>
          <p:cNvPr id="9" name="Afbeelding 8" descr="Afbeelding met tekst, illustratie&#10;&#10;Automatisch gegenereerde beschrijving">
            <a:extLst>
              <a:ext uri="{FF2B5EF4-FFF2-40B4-BE49-F238E27FC236}">
                <a16:creationId xmlns:a16="http://schemas.microsoft.com/office/drawing/2014/main" id="{275440A3-6C36-4C7C-A4F2-3A18CAB6277E}"/>
              </a:ext>
            </a:extLst>
          </p:cNvPr>
          <p:cNvPicPr>
            <a:picLocks noChangeAspect="1"/>
          </p:cNvPicPr>
          <p:nvPr userDrawn="1"/>
        </p:nvPicPr>
        <p:blipFill>
          <a:blip r:embed="rId3"/>
          <a:stretch>
            <a:fillRect/>
          </a:stretch>
        </p:blipFill>
        <p:spPr>
          <a:xfrm>
            <a:off x="486136" y="4427845"/>
            <a:ext cx="1044569" cy="270000"/>
          </a:xfrm>
          <a:prstGeom prst="rect">
            <a:avLst/>
          </a:prstGeom>
        </p:spPr>
      </p:pic>
    </p:spTree>
    <p:extLst>
      <p:ext uri="{BB962C8B-B14F-4D97-AF65-F5344CB8AC3E}">
        <p14:creationId xmlns:p14="http://schemas.microsoft.com/office/powerpoint/2010/main" val="218173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beeld + titel boven">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000" cy="4860000"/>
          </a:xfrm>
          <a:prstGeom prst="rect">
            <a:avLst/>
          </a:prstGeom>
        </p:spPr>
        <p:txBody>
          <a:bodyPr wrap="square">
            <a:noAutofit/>
          </a:bodyPr>
          <a:lstStyle/>
          <a:p>
            <a:endParaRPr lang="en-GB"/>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36927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laio-Tussentitel-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448" y="0"/>
            <a:ext cx="5864426"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4589929 w 19456416"/>
              <a:gd name="connsiteY0" fmla="*/ 17929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4589929 w 19456416"/>
              <a:gd name="connsiteY4" fmla="*/ 17929 h 13716000"/>
              <a:gd name="connsiteX0" fmla="*/ 3818964 w 19456416"/>
              <a:gd name="connsiteY0" fmla="*/ 17929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3818964 w 19456416"/>
              <a:gd name="connsiteY4" fmla="*/ 17929 h 13716000"/>
              <a:gd name="connsiteX0" fmla="*/ 125505 w 15762957"/>
              <a:gd name="connsiteY0" fmla="*/ 17929 h 13716000"/>
              <a:gd name="connsiteX1" fmla="*/ 10967437 w 15762957"/>
              <a:gd name="connsiteY1" fmla="*/ 0 h 13716000"/>
              <a:gd name="connsiteX2" fmla="*/ 15762957 w 15762957"/>
              <a:gd name="connsiteY2" fmla="*/ 13716000 h 13716000"/>
              <a:gd name="connsiteX3" fmla="*/ 0 w 15762957"/>
              <a:gd name="connsiteY3" fmla="*/ 13716000 h 13716000"/>
              <a:gd name="connsiteX4" fmla="*/ 125505 w 15762957"/>
              <a:gd name="connsiteY4" fmla="*/ 17929 h 13716000"/>
              <a:gd name="connsiteX0" fmla="*/ 89647 w 15727099"/>
              <a:gd name="connsiteY0" fmla="*/ 17929 h 13716000"/>
              <a:gd name="connsiteX1" fmla="*/ 10931579 w 15727099"/>
              <a:gd name="connsiteY1" fmla="*/ 0 h 13716000"/>
              <a:gd name="connsiteX2" fmla="*/ 15727099 w 15727099"/>
              <a:gd name="connsiteY2" fmla="*/ 13716000 h 13716000"/>
              <a:gd name="connsiteX3" fmla="*/ 0 w 15727099"/>
              <a:gd name="connsiteY3" fmla="*/ 13680141 h 13716000"/>
              <a:gd name="connsiteX4" fmla="*/ 89647 w 15727099"/>
              <a:gd name="connsiteY4" fmla="*/ 17929 h 13716000"/>
              <a:gd name="connsiteX0" fmla="*/ 0 w 15637452"/>
              <a:gd name="connsiteY0" fmla="*/ 17929 h 13716000"/>
              <a:gd name="connsiteX1" fmla="*/ 10841932 w 15637452"/>
              <a:gd name="connsiteY1" fmla="*/ 0 h 13716000"/>
              <a:gd name="connsiteX2" fmla="*/ 15637452 w 15637452"/>
              <a:gd name="connsiteY2" fmla="*/ 13716000 h 13716000"/>
              <a:gd name="connsiteX3" fmla="*/ 0 w 15637452"/>
              <a:gd name="connsiteY3" fmla="*/ 13680141 h 13716000"/>
              <a:gd name="connsiteX4" fmla="*/ 0 w 15637452"/>
              <a:gd name="connsiteY4" fmla="*/ 17929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7452" h="13716000">
                <a:moveTo>
                  <a:pt x="0" y="17929"/>
                </a:moveTo>
                <a:lnTo>
                  <a:pt x="10841932" y="0"/>
                </a:lnTo>
                <a:lnTo>
                  <a:pt x="15637452" y="13716000"/>
                </a:lnTo>
                <a:lnTo>
                  <a:pt x="0" y="13680141"/>
                </a:lnTo>
                <a:lnTo>
                  <a:pt x="0" y="179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285115"/>
            <a:ext cx="2991039" cy="1828805"/>
          </a:xfrm>
        </p:spPr>
        <p:txBody>
          <a:bodyPr lIns="0" tIns="0" rIns="0" bIns="0" anchor="b" anchorCtr="0">
            <a:noAutofit/>
          </a:bodyPr>
          <a:lstStyle>
            <a:lvl1pPr algn="l">
              <a:defRPr sz="4088" b="1" i="0" baseline="0">
                <a:solidFill>
                  <a:schemeClr val="accent1"/>
                </a:solidFill>
              </a:defRPr>
            </a:lvl1pPr>
          </a:lstStyle>
          <a:p>
            <a:r>
              <a:rPr lang="nl-NL"/>
              <a:t>Klik om stijl te bewerken</a:t>
            </a:r>
            <a:endParaRPr lang="nl-BE"/>
          </a:p>
        </p:txBody>
      </p:sp>
      <p:sp>
        <p:nvSpPr>
          <p:cNvPr id="8" name="Tijdelijke aanduiding voor tekst 7">
            <a:extLst>
              <a:ext uri="{FF2B5EF4-FFF2-40B4-BE49-F238E27FC236}">
                <a16:creationId xmlns:a16="http://schemas.microsoft.com/office/drawing/2014/main" id="{5512D46A-AFDC-5B4F-90BB-EE709CADF802}"/>
              </a:ext>
            </a:extLst>
          </p:cNvPr>
          <p:cNvSpPr>
            <a:spLocks noGrp="1"/>
          </p:cNvSpPr>
          <p:nvPr>
            <p:ph type="body" sz="quarter" idx="10"/>
          </p:nvPr>
        </p:nvSpPr>
        <p:spPr>
          <a:xfrm>
            <a:off x="4096018" y="1437629"/>
            <a:ext cx="654393" cy="794641"/>
          </a:xfrm>
          <a:solidFill>
            <a:schemeClr val="accent1"/>
          </a:solidFill>
        </p:spPr>
        <p:txBody>
          <a:bodyPr wrap="none" lIns="324000" tIns="46800" rIns="324000" anchor="ctr" anchorCtr="0">
            <a:spAutoFit/>
          </a:bodyPr>
          <a:lstStyle>
            <a:lvl1pPr marL="0" indent="0">
              <a:buNone/>
              <a:defRPr sz="5063" b="1" i="0" baseline="0">
                <a:solidFill>
                  <a:schemeClr val="bg1"/>
                </a:solidFill>
              </a:defRPr>
            </a:lvl1pPr>
          </a:lstStyle>
          <a:p>
            <a:endParaRPr lang="nl-BE"/>
          </a:p>
        </p:txBody>
      </p:sp>
      <p:sp>
        <p:nvSpPr>
          <p:cNvPr id="11" name="Tijdelijke aanduiding voor tekst 7">
            <a:extLst>
              <a:ext uri="{FF2B5EF4-FFF2-40B4-BE49-F238E27FC236}">
                <a16:creationId xmlns:a16="http://schemas.microsoft.com/office/drawing/2014/main" id="{060C2689-8E9D-1846-BDC3-51B2A45B31E2}"/>
              </a:ext>
            </a:extLst>
          </p:cNvPr>
          <p:cNvSpPr>
            <a:spLocks noGrp="1"/>
          </p:cNvSpPr>
          <p:nvPr>
            <p:ph type="body" sz="quarter" idx="11"/>
          </p:nvPr>
        </p:nvSpPr>
        <p:spPr>
          <a:xfrm>
            <a:off x="4096018" y="2208950"/>
            <a:ext cx="654393" cy="794641"/>
          </a:xfrm>
          <a:solidFill>
            <a:schemeClr val="accent1"/>
          </a:solidFill>
        </p:spPr>
        <p:txBody>
          <a:bodyPr wrap="none" lIns="324000" tIns="46800" rIns="324000" anchor="ctr" anchorCtr="0">
            <a:spAutoFit/>
          </a:bodyPr>
          <a:lstStyle>
            <a:lvl1pPr marL="0" indent="0">
              <a:buNone/>
              <a:defRPr sz="5063" b="1" i="0" baseline="0">
                <a:solidFill>
                  <a:schemeClr val="bg1"/>
                </a:solidFill>
              </a:defRPr>
            </a:lvl1pPr>
          </a:lstStyle>
          <a:p>
            <a:endParaRPr lang="nl-BE"/>
          </a:p>
        </p:txBody>
      </p:sp>
      <p:sp>
        <p:nvSpPr>
          <p:cNvPr id="12" name="Tijdelijke aanduiding voor tekst 7">
            <a:extLst>
              <a:ext uri="{FF2B5EF4-FFF2-40B4-BE49-F238E27FC236}">
                <a16:creationId xmlns:a16="http://schemas.microsoft.com/office/drawing/2014/main" id="{C846E51E-3362-C24C-B564-D3A21AC1CA48}"/>
              </a:ext>
            </a:extLst>
          </p:cNvPr>
          <p:cNvSpPr>
            <a:spLocks noGrp="1"/>
          </p:cNvSpPr>
          <p:nvPr>
            <p:ph type="body" sz="quarter" idx="12"/>
          </p:nvPr>
        </p:nvSpPr>
        <p:spPr>
          <a:xfrm>
            <a:off x="4096018" y="2981020"/>
            <a:ext cx="654393" cy="793551"/>
          </a:xfrm>
          <a:solidFill>
            <a:schemeClr val="accent1"/>
          </a:solidFill>
        </p:spPr>
        <p:txBody>
          <a:bodyPr wrap="none" lIns="324000" rIns="324000" anchor="ctr" anchorCtr="0">
            <a:spAutoFit/>
          </a:bodyPr>
          <a:lstStyle>
            <a:lvl1pPr marL="0" indent="0">
              <a:buNone/>
              <a:defRPr sz="5063" b="1" i="0" baseline="0">
                <a:solidFill>
                  <a:schemeClr val="bg1"/>
                </a:solidFill>
              </a:defRPr>
            </a:lvl1pPr>
          </a:lstStyle>
          <a:p>
            <a:endParaRPr lang="nl-BE"/>
          </a:p>
        </p:txBody>
      </p:sp>
      <p:cxnSp>
        <p:nvCxnSpPr>
          <p:cNvPr id="5" name="Rechte verbindingslijn 4">
            <a:extLst>
              <a:ext uri="{FF2B5EF4-FFF2-40B4-BE49-F238E27FC236}">
                <a16:creationId xmlns:a16="http://schemas.microsoft.com/office/drawing/2014/main" id="{F07B601A-6C46-4643-901D-C58C162DD2A4}"/>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F44D94E8-9F5D-4A0F-B034-688A2DD74A4D}"/>
              </a:ext>
            </a:extLst>
          </p:cNvPr>
          <p:cNvGrpSpPr/>
          <p:nvPr userDrawn="1"/>
        </p:nvGrpSpPr>
        <p:grpSpPr>
          <a:xfrm>
            <a:off x="0" y="4855500"/>
            <a:ext cx="9144000" cy="288000"/>
            <a:chOff x="0" y="12948000"/>
            <a:chExt cx="24384000" cy="768000"/>
          </a:xfrm>
        </p:grpSpPr>
        <p:sp>
          <p:nvSpPr>
            <p:cNvPr id="18" name="Rechthoek 17">
              <a:extLst>
                <a:ext uri="{FF2B5EF4-FFF2-40B4-BE49-F238E27FC236}">
                  <a16:creationId xmlns:a16="http://schemas.microsoft.com/office/drawing/2014/main" id="{38FCE3C2-EEFD-4190-B367-97F48326AD7D}"/>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9" name="Afbeelding 18" descr="Afbeelding met tekst, illustratie&#10;&#10;Automatisch gegenereerde beschrijving">
              <a:extLst>
                <a:ext uri="{FF2B5EF4-FFF2-40B4-BE49-F238E27FC236}">
                  <a16:creationId xmlns:a16="http://schemas.microsoft.com/office/drawing/2014/main" id="{4829FC6C-5B93-4868-9DF7-204A2B25EB8C}"/>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4072941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Vlaio-Tussentitel-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4126" y="1"/>
            <a:ext cx="5652781" cy="514894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4151429"/>
              <a:gd name="connsiteX1" fmla="*/ 14660896 w 19456416"/>
              <a:gd name="connsiteY1" fmla="*/ 0 h 14151429"/>
              <a:gd name="connsiteX2" fmla="*/ 19456416 w 19456416"/>
              <a:gd name="connsiteY2" fmla="*/ 13716000 h 14151429"/>
              <a:gd name="connsiteX3" fmla="*/ 4339772 w 19456416"/>
              <a:gd name="connsiteY3" fmla="*/ 14151429 h 14151429"/>
              <a:gd name="connsiteX4" fmla="*/ 0 w 19456416"/>
              <a:gd name="connsiteY4" fmla="*/ 0 h 14151429"/>
              <a:gd name="connsiteX0" fmla="*/ 0 w 19456416"/>
              <a:gd name="connsiteY0" fmla="*/ 0 h 13730515"/>
              <a:gd name="connsiteX1" fmla="*/ 14660896 w 19456416"/>
              <a:gd name="connsiteY1" fmla="*/ 0 h 13730515"/>
              <a:gd name="connsiteX2" fmla="*/ 19456416 w 19456416"/>
              <a:gd name="connsiteY2" fmla="*/ 13716000 h 13730515"/>
              <a:gd name="connsiteX3" fmla="*/ 4397829 w 19456416"/>
              <a:gd name="connsiteY3" fmla="*/ 13730515 h 13730515"/>
              <a:gd name="connsiteX4" fmla="*/ 0 w 19456416"/>
              <a:gd name="connsiteY4" fmla="*/ 0 h 13730515"/>
              <a:gd name="connsiteX0" fmla="*/ 348343 w 15058587"/>
              <a:gd name="connsiteY0" fmla="*/ 58057 h 13730515"/>
              <a:gd name="connsiteX1" fmla="*/ 10263067 w 15058587"/>
              <a:gd name="connsiteY1" fmla="*/ 0 h 13730515"/>
              <a:gd name="connsiteX2" fmla="*/ 15058587 w 15058587"/>
              <a:gd name="connsiteY2" fmla="*/ 13716000 h 13730515"/>
              <a:gd name="connsiteX3" fmla="*/ 0 w 15058587"/>
              <a:gd name="connsiteY3" fmla="*/ 13730515 h 13730515"/>
              <a:gd name="connsiteX4" fmla="*/ 348343 w 15058587"/>
              <a:gd name="connsiteY4" fmla="*/ 58057 h 13730515"/>
              <a:gd name="connsiteX0" fmla="*/ 0 w 15073101"/>
              <a:gd name="connsiteY0" fmla="*/ 0 h 13730515"/>
              <a:gd name="connsiteX1" fmla="*/ 10277581 w 15073101"/>
              <a:gd name="connsiteY1" fmla="*/ 0 h 13730515"/>
              <a:gd name="connsiteX2" fmla="*/ 15073101 w 15073101"/>
              <a:gd name="connsiteY2" fmla="*/ 13716000 h 13730515"/>
              <a:gd name="connsiteX3" fmla="*/ 14514 w 15073101"/>
              <a:gd name="connsiteY3" fmla="*/ 13730515 h 13730515"/>
              <a:gd name="connsiteX4" fmla="*/ 0 w 15073101"/>
              <a:gd name="connsiteY4" fmla="*/ 0 h 137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101" h="13730515">
                <a:moveTo>
                  <a:pt x="0" y="0"/>
                </a:moveTo>
                <a:lnTo>
                  <a:pt x="10277581" y="0"/>
                </a:lnTo>
                <a:lnTo>
                  <a:pt x="15073101" y="13716000"/>
                </a:lnTo>
                <a:lnTo>
                  <a:pt x="14514" y="1373051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6" name="Tijdelijke aanduiding voor tekst 5">
            <a:extLst>
              <a:ext uri="{FF2B5EF4-FFF2-40B4-BE49-F238E27FC236}">
                <a16:creationId xmlns:a16="http://schemas.microsoft.com/office/drawing/2014/main" id="{038E2985-69AC-D244-9BDE-A8F82C582D78}"/>
              </a:ext>
            </a:extLst>
          </p:cNvPr>
          <p:cNvSpPr>
            <a:spLocks noGrp="1"/>
          </p:cNvSpPr>
          <p:nvPr>
            <p:ph type="body" sz="quarter" idx="10"/>
          </p:nvPr>
        </p:nvSpPr>
        <p:spPr>
          <a:xfrm>
            <a:off x="3848345" y="-104774"/>
            <a:ext cx="2496312" cy="2495556"/>
          </a:xfrm>
          <a:prstGeom prst="ellipse">
            <a:avLst/>
          </a:prstGeom>
          <a:solidFill>
            <a:schemeClr val="accent6"/>
          </a:solidFill>
        </p:spPr>
        <p:txBody>
          <a:bodyPr wrap="square" lIns="0" tIns="0" rIns="0" bIns="0" anchor="ctr" anchorCtr="0">
            <a:noAutofit/>
          </a:bodyPr>
          <a:lstStyle>
            <a:lvl1pPr marL="0" indent="0">
              <a:buNone/>
              <a:defRPr sz="1905" b="1" i="0" baseline="0">
                <a:solidFill>
                  <a:schemeClr val="bg1"/>
                </a:solidFill>
              </a:defRPr>
            </a:lvl1pPr>
          </a:lstStyle>
          <a:p>
            <a:endParaRPr lang="nl-BE"/>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651938"/>
            <a:ext cx="2991039" cy="1828805"/>
          </a:xfrm>
        </p:spPr>
        <p:txBody>
          <a:bodyPr lIns="0" tIns="0" rIns="0" bIns="0" anchor="t" anchorCtr="0">
            <a:noAutofit/>
          </a:bodyPr>
          <a:lstStyle>
            <a:lvl1pPr algn="l">
              <a:defRPr sz="7125" b="1" i="0" baseline="0">
                <a:solidFill>
                  <a:schemeClr val="accent1"/>
                </a:solidFill>
              </a:defRPr>
            </a:lvl1pPr>
          </a:lstStyle>
          <a:p>
            <a:r>
              <a:rPr lang="nl-NL"/>
              <a:t>Klik om stijl te bewerken</a:t>
            </a:r>
            <a:endParaRPr lang="nl-BE"/>
          </a:p>
        </p:txBody>
      </p:sp>
      <p:sp>
        <p:nvSpPr>
          <p:cNvPr id="15" name="Tijdelijke aanduiding voor tekst 14">
            <a:extLst>
              <a:ext uri="{FF2B5EF4-FFF2-40B4-BE49-F238E27FC236}">
                <a16:creationId xmlns:a16="http://schemas.microsoft.com/office/drawing/2014/main" id="{BDD6093D-E0DB-C84B-B211-6EC2A7A6B170}"/>
              </a:ext>
            </a:extLst>
          </p:cNvPr>
          <p:cNvSpPr>
            <a:spLocks noGrp="1"/>
          </p:cNvSpPr>
          <p:nvPr>
            <p:ph type="body" sz="quarter" idx="11"/>
          </p:nvPr>
        </p:nvSpPr>
        <p:spPr>
          <a:xfrm>
            <a:off x="5582019" y="1466856"/>
            <a:ext cx="1838442" cy="1838322"/>
          </a:xfrm>
          <a:prstGeom prst="ellipse">
            <a:avLst/>
          </a:prstGeom>
          <a:solidFill>
            <a:schemeClr val="accent3"/>
          </a:solidFill>
        </p:spPr>
        <p:txBody>
          <a:bodyPr lIns="0" tIns="0" rIns="0" bIns="0" anchor="ctr" anchorCtr="0">
            <a:normAutofit/>
          </a:bodyPr>
          <a:lstStyle>
            <a:lvl1pPr marL="0" indent="0">
              <a:buNone/>
              <a:defRPr sz="1515" b="1" i="0" baseline="0">
                <a:solidFill>
                  <a:schemeClr val="bg1"/>
                </a:solidFill>
              </a:defRPr>
            </a:lvl1pPr>
          </a:lstStyle>
          <a:p>
            <a:endParaRPr lang="nl-BE"/>
          </a:p>
        </p:txBody>
      </p:sp>
      <p:sp>
        <p:nvSpPr>
          <p:cNvPr id="19" name="Tijdelijke aanduiding voor tekst 18">
            <a:extLst>
              <a:ext uri="{FF2B5EF4-FFF2-40B4-BE49-F238E27FC236}">
                <a16:creationId xmlns:a16="http://schemas.microsoft.com/office/drawing/2014/main" id="{AD399937-4CE9-7144-B824-681F0ACA62A2}"/>
              </a:ext>
            </a:extLst>
          </p:cNvPr>
          <p:cNvSpPr>
            <a:spLocks noGrp="1"/>
          </p:cNvSpPr>
          <p:nvPr>
            <p:ph type="body" sz="quarter" idx="12"/>
          </p:nvPr>
        </p:nvSpPr>
        <p:spPr>
          <a:xfrm>
            <a:off x="7547072" y="144998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mj-lt"/>
              </a:defRPr>
            </a:lvl1pPr>
          </a:lstStyle>
          <a:p>
            <a:endParaRPr lang="nl-BE"/>
          </a:p>
        </p:txBody>
      </p:sp>
      <p:sp>
        <p:nvSpPr>
          <p:cNvPr id="20" name="Tijdelijke aanduiding voor tekst 18">
            <a:extLst>
              <a:ext uri="{FF2B5EF4-FFF2-40B4-BE49-F238E27FC236}">
                <a16:creationId xmlns:a16="http://schemas.microsoft.com/office/drawing/2014/main" id="{9CF7B757-7CD4-ED48-8534-CCCC9A3AD32E}"/>
              </a:ext>
            </a:extLst>
          </p:cNvPr>
          <p:cNvSpPr>
            <a:spLocks noGrp="1"/>
          </p:cNvSpPr>
          <p:nvPr>
            <p:ph type="body" sz="quarter" idx="13"/>
          </p:nvPr>
        </p:nvSpPr>
        <p:spPr>
          <a:xfrm>
            <a:off x="7471468" y="254317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mj-lt"/>
              </a:defRPr>
            </a:lvl1pPr>
          </a:lstStyle>
          <a:p>
            <a:endParaRPr lang="nl-BE"/>
          </a:p>
        </p:txBody>
      </p:sp>
      <p:sp>
        <p:nvSpPr>
          <p:cNvPr id="21" name="Tijdelijke aanduiding voor tekst 18">
            <a:extLst>
              <a:ext uri="{FF2B5EF4-FFF2-40B4-BE49-F238E27FC236}">
                <a16:creationId xmlns:a16="http://schemas.microsoft.com/office/drawing/2014/main" id="{CF1C7BB6-A895-7A43-BE88-E215F9A305A7}"/>
              </a:ext>
            </a:extLst>
          </p:cNvPr>
          <p:cNvSpPr>
            <a:spLocks noGrp="1"/>
          </p:cNvSpPr>
          <p:nvPr>
            <p:ph type="body" sz="quarter" idx="14"/>
          </p:nvPr>
        </p:nvSpPr>
        <p:spPr>
          <a:xfrm>
            <a:off x="6691562" y="3353400"/>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mj-lt"/>
              </a:defRPr>
            </a:lvl1pPr>
          </a:lstStyle>
          <a:p>
            <a:endParaRPr lang="nl-BE"/>
          </a:p>
        </p:txBody>
      </p:sp>
      <p:sp>
        <p:nvSpPr>
          <p:cNvPr id="22" name="Tijdelijke aanduiding voor tekst 18">
            <a:extLst>
              <a:ext uri="{FF2B5EF4-FFF2-40B4-BE49-F238E27FC236}">
                <a16:creationId xmlns:a16="http://schemas.microsoft.com/office/drawing/2014/main" id="{E26D2C97-D1F5-914E-94A1-537DF11BB422}"/>
              </a:ext>
            </a:extLst>
          </p:cNvPr>
          <p:cNvSpPr>
            <a:spLocks noGrp="1"/>
          </p:cNvSpPr>
          <p:nvPr>
            <p:ph type="body" sz="quarter" idx="15"/>
          </p:nvPr>
        </p:nvSpPr>
        <p:spPr>
          <a:xfrm>
            <a:off x="5550063" y="3400421"/>
            <a:ext cx="904559" cy="904878"/>
          </a:xfrm>
          <a:prstGeom prst="ellipse">
            <a:avLst/>
          </a:prstGeom>
          <a:solidFill>
            <a:schemeClr val="accent4"/>
          </a:solidFill>
        </p:spPr>
        <p:txBody>
          <a:bodyPr lIns="0" tIns="0" rIns="0" bIns="0" anchor="ctr" anchorCtr="0">
            <a:noAutofit/>
          </a:bodyPr>
          <a:lstStyle>
            <a:lvl1pPr marL="0" indent="0" algn="ctr">
              <a:buNone/>
              <a:defRPr sz="1275" b="1" i="0" baseline="0">
                <a:solidFill>
                  <a:schemeClr val="bg1"/>
                </a:solidFill>
                <a:latin typeface="+mj-lt"/>
              </a:defRPr>
            </a:lvl1pPr>
          </a:lstStyle>
          <a:p>
            <a:endParaRPr lang="nl-BE"/>
          </a:p>
        </p:txBody>
      </p:sp>
      <p:sp>
        <p:nvSpPr>
          <p:cNvPr id="23" name="Tijdelijke aanduiding voor tekst 18">
            <a:extLst>
              <a:ext uri="{FF2B5EF4-FFF2-40B4-BE49-F238E27FC236}">
                <a16:creationId xmlns:a16="http://schemas.microsoft.com/office/drawing/2014/main" id="{3EDB2BAC-5618-9142-84D9-BBE39DC0B0B1}"/>
              </a:ext>
            </a:extLst>
          </p:cNvPr>
          <p:cNvSpPr>
            <a:spLocks noGrp="1"/>
          </p:cNvSpPr>
          <p:nvPr>
            <p:ph type="body" sz="quarter" idx="16"/>
          </p:nvPr>
        </p:nvSpPr>
        <p:spPr>
          <a:xfrm>
            <a:off x="4686601" y="2733669"/>
            <a:ext cx="904559" cy="904878"/>
          </a:xfrm>
          <a:prstGeom prst="ellipse">
            <a:avLst/>
          </a:prstGeom>
          <a:solidFill>
            <a:schemeClr val="bg1"/>
          </a:solidFill>
          <a:effectLst>
            <a:outerShdw blurRad="1270000" algn="ctr" rotWithShape="0">
              <a:prstClr val="black">
                <a:alpha val="30000"/>
              </a:prstClr>
            </a:outerShdw>
          </a:effectLst>
        </p:spPr>
        <p:txBody>
          <a:bodyPr lIns="0" tIns="0" rIns="0" bIns="0" anchor="ctr" anchorCtr="0">
            <a:noAutofit/>
          </a:bodyPr>
          <a:lstStyle>
            <a:lvl1pPr marL="0" indent="0" algn="ctr">
              <a:buNone/>
              <a:defRPr sz="1275" b="1" i="0" baseline="0">
                <a:solidFill>
                  <a:schemeClr val="accent1"/>
                </a:solidFill>
                <a:latin typeface="+mj-lt"/>
              </a:defRPr>
            </a:lvl1pPr>
          </a:lstStyle>
          <a:p>
            <a:endParaRPr lang="nl-BE"/>
          </a:p>
        </p:txBody>
      </p:sp>
      <p:grpSp>
        <p:nvGrpSpPr>
          <p:cNvPr id="16" name="Groep 15">
            <a:extLst>
              <a:ext uri="{FF2B5EF4-FFF2-40B4-BE49-F238E27FC236}">
                <a16:creationId xmlns:a16="http://schemas.microsoft.com/office/drawing/2014/main" id="{D5ACA82A-7E77-42ED-AD3D-E97C6A285CAD}"/>
              </a:ext>
            </a:extLst>
          </p:cNvPr>
          <p:cNvGrpSpPr/>
          <p:nvPr userDrawn="1"/>
        </p:nvGrpSpPr>
        <p:grpSpPr>
          <a:xfrm>
            <a:off x="0" y="4855500"/>
            <a:ext cx="9144000" cy="288000"/>
            <a:chOff x="0" y="12948000"/>
            <a:chExt cx="24384000" cy="768000"/>
          </a:xfrm>
        </p:grpSpPr>
        <p:sp>
          <p:nvSpPr>
            <p:cNvPr id="26" name="Rechthoek 25">
              <a:extLst>
                <a:ext uri="{FF2B5EF4-FFF2-40B4-BE49-F238E27FC236}">
                  <a16:creationId xmlns:a16="http://schemas.microsoft.com/office/drawing/2014/main" id="{902B098C-6C6A-44EC-A4A0-D0515B83F83F}"/>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27" name="Afbeelding 26" descr="Afbeelding met tekst, illustratie&#10;&#10;Automatisch gegenereerde beschrijving">
              <a:extLst>
                <a:ext uri="{FF2B5EF4-FFF2-40B4-BE49-F238E27FC236}">
                  <a16:creationId xmlns:a16="http://schemas.microsoft.com/office/drawing/2014/main" id="{8E125DBD-CE79-4F76-BA2D-69C322AE045B}"/>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185743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laio-Titel+opsomming-1">
    <p:bg>
      <p:bgPr>
        <a:solidFill>
          <a:schemeClr val="accent2"/>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flipV="1">
            <a:off x="-1539" y="0"/>
            <a:ext cx="4681848"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7053943 w 19456416"/>
              <a:gd name="connsiteY3" fmla="*/ 13716000 h 13716000"/>
              <a:gd name="connsiteX4" fmla="*/ 0 w 19456416"/>
              <a:gd name="connsiteY4" fmla="*/ 0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81643 w 12484116"/>
              <a:gd name="connsiteY3" fmla="*/ 13716000 h 13716000"/>
              <a:gd name="connsiteX4" fmla="*/ 0 w 12484116"/>
              <a:gd name="connsiteY4" fmla="*/ 32658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16328 w 12484116"/>
              <a:gd name="connsiteY3" fmla="*/ 13716000 h 13716000"/>
              <a:gd name="connsiteX4" fmla="*/ 0 w 12484116"/>
              <a:gd name="connsiteY4" fmla="*/ 32658 h 13716000"/>
              <a:gd name="connsiteX0" fmla="*/ 0 w 12484116"/>
              <a:gd name="connsiteY0" fmla="*/ 32658 h 13716000"/>
              <a:gd name="connsiteX1" fmla="*/ 7688596 w 12484116"/>
              <a:gd name="connsiteY1" fmla="*/ 0 h 13716000"/>
              <a:gd name="connsiteX2" fmla="*/ 12484116 w 12484116"/>
              <a:gd name="connsiteY2" fmla="*/ 13716000 h 13716000"/>
              <a:gd name="connsiteX3" fmla="*/ 16328 w 12484116"/>
              <a:gd name="connsiteY3" fmla="*/ 13716000 h 13716000"/>
              <a:gd name="connsiteX4" fmla="*/ 0 w 12484116"/>
              <a:gd name="connsiteY4" fmla="*/ 32658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116" h="13716000">
                <a:moveTo>
                  <a:pt x="0" y="32658"/>
                </a:moveTo>
                <a:lnTo>
                  <a:pt x="7688596" y="0"/>
                </a:lnTo>
                <a:lnTo>
                  <a:pt x="12484116" y="13716000"/>
                </a:lnTo>
                <a:lnTo>
                  <a:pt x="16328" y="13716000"/>
                </a:lnTo>
                <a:cubicBezTo>
                  <a:pt x="10885" y="9154886"/>
                  <a:pt x="5443" y="4593772"/>
                  <a:pt x="0" y="326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651938"/>
            <a:ext cx="2991039" cy="1828805"/>
          </a:xfrm>
        </p:spPr>
        <p:txBody>
          <a:bodyPr lIns="0" tIns="0" rIns="0" bIns="0" anchor="t" anchorCtr="0">
            <a:noAutofit/>
          </a:bodyPr>
          <a:lstStyle>
            <a:lvl1pPr algn="l">
              <a:defRPr sz="7125" b="1" i="0" baseline="0">
                <a:solidFill>
                  <a:schemeClr val="accent1"/>
                </a:solidFill>
              </a:defRPr>
            </a:lvl1pPr>
          </a:lstStyle>
          <a:p>
            <a:r>
              <a:rPr lang="nl-NL"/>
              <a:t>Klik om stijl te bewerken</a:t>
            </a:r>
            <a:endParaRPr lang="nl-BE"/>
          </a:p>
        </p:txBody>
      </p:sp>
      <p:sp>
        <p:nvSpPr>
          <p:cNvPr id="5" name="Tijdelijke aanduiding voor afbeelding 4">
            <a:extLst>
              <a:ext uri="{FF2B5EF4-FFF2-40B4-BE49-F238E27FC236}">
                <a16:creationId xmlns:a16="http://schemas.microsoft.com/office/drawing/2014/main" id="{60A0D737-3B5B-A54C-8BC7-D2C73DBE8A33}"/>
              </a:ext>
            </a:extLst>
          </p:cNvPr>
          <p:cNvSpPr>
            <a:spLocks noGrp="1"/>
          </p:cNvSpPr>
          <p:nvPr>
            <p:ph type="pic" sz="quarter" idx="17"/>
          </p:nvPr>
        </p:nvSpPr>
        <p:spPr>
          <a:xfrm>
            <a:off x="4094992" y="505197"/>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18" name="Tijdelijke aanduiding voor afbeelding 4">
            <a:extLst>
              <a:ext uri="{FF2B5EF4-FFF2-40B4-BE49-F238E27FC236}">
                <a16:creationId xmlns:a16="http://schemas.microsoft.com/office/drawing/2014/main" id="{AEC66D6D-4E9E-BA45-B065-B7885E2B7466}"/>
              </a:ext>
            </a:extLst>
          </p:cNvPr>
          <p:cNvSpPr>
            <a:spLocks noGrp="1"/>
          </p:cNvSpPr>
          <p:nvPr>
            <p:ph type="pic" sz="quarter" idx="18"/>
          </p:nvPr>
        </p:nvSpPr>
        <p:spPr>
          <a:xfrm>
            <a:off x="3831644" y="1288629"/>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4" name="Tijdelijke aanduiding voor afbeelding 4">
            <a:extLst>
              <a:ext uri="{FF2B5EF4-FFF2-40B4-BE49-F238E27FC236}">
                <a16:creationId xmlns:a16="http://schemas.microsoft.com/office/drawing/2014/main" id="{7A5DCC54-1120-0E40-A647-F783E60030DA}"/>
              </a:ext>
            </a:extLst>
          </p:cNvPr>
          <p:cNvSpPr>
            <a:spLocks noGrp="1"/>
          </p:cNvSpPr>
          <p:nvPr>
            <p:ph type="pic" sz="quarter" idx="19"/>
          </p:nvPr>
        </p:nvSpPr>
        <p:spPr>
          <a:xfrm>
            <a:off x="3545884" y="2072061"/>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5" name="Tijdelijke aanduiding voor afbeelding 4">
            <a:extLst>
              <a:ext uri="{FF2B5EF4-FFF2-40B4-BE49-F238E27FC236}">
                <a16:creationId xmlns:a16="http://schemas.microsoft.com/office/drawing/2014/main" id="{E93A41B4-3D4C-5748-805B-940C26225CC1}"/>
              </a:ext>
            </a:extLst>
          </p:cNvPr>
          <p:cNvSpPr>
            <a:spLocks noGrp="1"/>
          </p:cNvSpPr>
          <p:nvPr>
            <p:ph type="pic" sz="quarter" idx="20"/>
          </p:nvPr>
        </p:nvSpPr>
        <p:spPr>
          <a:xfrm>
            <a:off x="3284710" y="2855493"/>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6" name="Tijdelijke aanduiding voor afbeelding 4">
            <a:extLst>
              <a:ext uri="{FF2B5EF4-FFF2-40B4-BE49-F238E27FC236}">
                <a16:creationId xmlns:a16="http://schemas.microsoft.com/office/drawing/2014/main" id="{6534A023-7B18-D345-8842-DFFCE6E7A00A}"/>
              </a:ext>
            </a:extLst>
          </p:cNvPr>
          <p:cNvSpPr>
            <a:spLocks noGrp="1"/>
          </p:cNvSpPr>
          <p:nvPr>
            <p:ph type="pic" sz="quarter" idx="21"/>
          </p:nvPr>
        </p:nvSpPr>
        <p:spPr>
          <a:xfrm>
            <a:off x="3008468" y="3638925"/>
            <a:ext cx="666795" cy="666900"/>
          </a:xfrm>
          <a:prstGeom prst="ellipse">
            <a:avLst/>
          </a:prstGeom>
          <a:solidFill>
            <a:schemeClr val="accent3"/>
          </a:solid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10" name="Tijdelijke aanduiding voor tekst 9">
            <a:extLst>
              <a:ext uri="{FF2B5EF4-FFF2-40B4-BE49-F238E27FC236}">
                <a16:creationId xmlns:a16="http://schemas.microsoft.com/office/drawing/2014/main" id="{BA58731F-B8FA-0247-AA61-8ED9CB5C1F6B}"/>
              </a:ext>
            </a:extLst>
          </p:cNvPr>
          <p:cNvSpPr>
            <a:spLocks noGrp="1"/>
          </p:cNvSpPr>
          <p:nvPr>
            <p:ph type="body" sz="quarter" idx="22"/>
          </p:nvPr>
        </p:nvSpPr>
        <p:spPr>
          <a:xfrm>
            <a:off x="5047547" y="504900"/>
            <a:ext cx="3613591" cy="666900"/>
          </a:xfrm>
        </p:spPr>
        <p:txBody>
          <a:bodyPr lIns="0" tIns="0" rIns="0" bIns="0" anchor="ctr" anchorCtr="0">
            <a:noAutofit/>
          </a:bodyPr>
          <a:lstStyle>
            <a:lvl1pPr marL="0" indent="0">
              <a:buNone/>
              <a:defRPr sz="1575" cap="all" baseline="0">
                <a:latin typeface="Flanders Art Serif Pro Medium" pitchFamily="2" charset="77"/>
              </a:defRPr>
            </a:lvl1pPr>
          </a:lstStyle>
          <a:p>
            <a:endParaRPr lang="nl-BE"/>
          </a:p>
        </p:txBody>
      </p:sp>
      <p:sp>
        <p:nvSpPr>
          <p:cNvPr id="27" name="Tijdelijke aanduiding voor tekst 9">
            <a:extLst>
              <a:ext uri="{FF2B5EF4-FFF2-40B4-BE49-F238E27FC236}">
                <a16:creationId xmlns:a16="http://schemas.microsoft.com/office/drawing/2014/main" id="{A0EE5539-1115-6C4B-9B25-40ABE13BB15A}"/>
              </a:ext>
            </a:extLst>
          </p:cNvPr>
          <p:cNvSpPr>
            <a:spLocks noGrp="1"/>
          </p:cNvSpPr>
          <p:nvPr>
            <p:ph type="body" sz="quarter" idx="23"/>
          </p:nvPr>
        </p:nvSpPr>
        <p:spPr>
          <a:xfrm>
            <a:off x="4784212" y="1289250"/>
            <a:ext cx="3876926" cy="666900"/>
          </a:xfrm>
        </p:spPr>
        <p:txBody>
          <a:bodyPr lIns="0" tIns="0" rIns="0" bIns="0" anchor="ctr" anchorCtr="0">
            <a:noAutofit/>
          </a:bodyPr>
          <a:lstStyle>
            <a:lvl1pPr marL="0" indent="0">
              <a:buNone/>
              <a:defRPr sz="1575" cap="all" baseline="0">
                <a:latin typeface="Flanders Art Serif Pro Medium" pitchFamily="2" charset="77"/>
              </a:defRPr>
            </a:lvl1pPr>
          </a:lstStyle>
          <a:p>
            <a:endParaRPr lang="nl-BE"/>
          </a:p>
        </p:txBody>
      </p:sp>
      <p:sp>
        <p:nvSpPr>
          <p:cNvPr id="28" name="Tijdelijke aanduiding voor tekst 9">
            <a:extLst>
              <a:ext uri="{FF2B5EF4-FFF2-40B4-BE49-F238E27FC236}">
                <a16:creationId xmlns:a16="http://schemas.microsoft.com/office/drawing/2014/main" id="{F8965014-EEC3-A94C-B260-F0A950641BEE}"/>
              </a:ext>
            </a:extLst>
          </p:cNvPr>
          <p:cNvSpPr>
            <a:spLocks noGrp="1"/>
          </p:cNvSpPr>
          <p:nvPr>
            <p:ph type="body" sz="quarter" idx="24"/>
          </p:nvPr>
        </p:nvSpPr>
        <p:spPr>
          <a:xfrm>
            <a:off x="4498439" y="2072250"/>
            <a:ext cx="4162699" cy="666900"/>
          </a:xfrm>
        </p:spPr>
        <p:txBody>
          <a:bodyPr lIns="0" tIns="0" rIns="0" bIns="0" anchor="ctr" anchorCtr="0">
            <a:noAutofit/>
          </a:bodyPr>
          <a:lstStyle>
            <a:lvl1pPr marL="0" indent="0">
              <a:buNone/>
              <a:defRPr sz="1575" cap="all" baseline="0">
                <a:latin typeface="Flanders Art Serif Pro Medium" pitchFamily="2" charset="77"/>
              </a:defRPr>
            </a:lvl1pPr>
          </a:lstStyle>
          <a:p>
            <a:endParaRPr lang="nl-BE"/>
          </a:p>
        </p:txBody>
      </p:sp>
      <p:sp>
        <p:nvSpPr>
          <p:cNvPr id="29" name="Tijdelijke aanduiding voor tekst 9">
            <a:extLst>
              <a:ext uri="{FF2B5EF4-FFF2-40B4-BE49-F238E27FC236}">
                <a16:creationId xmlns:a16="http://schemas.microsoft.com/office/drawing/2014/main" id="{A70A39F1-2177-B041-8461-C32ABEA50FEB}"/>
              </a:ext>
            </a:extLst>
          </p:cNvPr>
          <p:cNvSpPr>
            <a:spLocks noGrp="1"/>
          </p:cNvSpPr>
          <p:nvPr>
            <p:ph type="body" sz="quarter" idx="25"/>
          </p:nvPr>
        </p:nvSpPr>
        <p:spPr>
          <a:xfrm>
            <a:off x="4237278" y="2855250"/>
            <a:ext cx="4423860" cy="666900"/>
          </a:xfrm>
        </p:spPr>
        <p:txBody>
          <a:bodyPr lIns="0" tIns="0" rIns="0" bIns="0" anchor="ctr" anchorCtr="0">
            <a:noAutofit/>
          </a:bodyPr>
          <a:lstStyle>
            <a:lvl1pPr marL="0" indent="0">
              <a:buNone/>
              <a:defRPr sz="1575" cap="all" baseline="0">
                <a:latin typeface="Flanders Art Serif Pro Medium" pitchFamily="2" charset="77"/>
              </a:defRPr>
            </a:lvl1pPr>
          </a:lstStyle>
          <a:p>
            <a:endParaRPr lang="nl-BE"/>
          </a:p>
        </p:txBody>
      </p:sp>
      <p:sp>
        <p:nvSpPr>
          <p:cNvPr id="30" name="Tijdelijke aanduiding voor tekst 9">
            <a:extLst>
              <a:ext uri="{FF2B5EF4-FFF2-40B4-BE49-F238E27FC236}">
                <a16:creationId xmlns:a16="http://schemas.microsoft.com/office/drawing/2014/main" id="{84408592-E52B-8A44-A55A-83717F92E113}"/>
              </a:ext>
            </a:extLst>
          </p:cNvPr>
          <p:cNvSpPr>
            <a:spLocks noGrp="1"/>
          </p:cNvSpPr>
          <p:nvPr>
            <p:ph type="body" sz="quarter" idx="26"/>
          </p:nvPr>
        </p:nvSpPr>
        <p:spPr>
          <a:xfrm>
            <a:off x="3961036" y="3638925"/>
            <a:ext cx="4700102" cy="666900"/>
          </a:xfrm>
        </p:spPr>
        <p:txBody>
          <a:bodyPr lIns="0" tIns="0" rIns="0" bIns="0" anchor="ctr" anchorCtr="0">
            <a:noAutofit/>
          </a:bodyPr>
          <a:lstStyle>
            <a:lvl1pPr marL="0" indent="0">
              <a:buNone/>
              <a:defRPr sz="1575" cap="all" baseline="0">
                <a:latin typeface="Flanders Art Serif Pro Medium" pitchFamily="2" charset="77"/>
              </a:defRPr>
            </a:lvl1pPr>
          </a:lstStyle>
          <a:p>
            <a:endParaRPr lang="nl-BE"/>
          </a:p>
        </p:txBody>
      </p:sp>
      <p:grpSp>
        <p:nvGrpSpPr>
          <p:cNvPr id="22" name="Groep 21">
            <a:extLst>
              <a:ext uri="{FF2B5EF4-FFF2-40B4-BE49-F238E27FC236}">
                <a16:creationId xmlns:a16="http://schemas.microsoft.com/office/drawing/2014/main" id="{E8D9D473-0944-49F1-97FD-D62DA2C5E434}"/>
              </a:ext>
            </a:extLst>
          </p:cNvPr>
          <p:cNvGrpSpPr/>
          <p:nvPr userDrawn="1"/>
        </p:nvGrpSpPr>
        <p:grpSpPr>
          <a:xfrm>
            <a:off x="0" y="4855500"/>
            <a:ext cx="9144000" cy="288000"/>
            <a:chOff x="0" y="12948000"/>
            <a:chExt cx="24384000" cy="768000"/>
          </a:xfrm>
        </p:grpSpPr>
        <p:sp>
          <p:nvSpPr>
            <p:cNvPr id="23" name="Rechthoek 22">
              <a:extLst>
                <a:ext uri="{FF2B5EF4-FFF2-40B4-BE49-F238E27FC236}">
                  <a16:creationId xmlns:a16="http://schemas.microsoft.com/office/drawing/2014/main" id="{4105A961-D296-4FF2-91AF-4D84C1E47B11}"/>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31" name="Afbeelding 30" descr="Afbeelding met tekst, illustratie&#10;&#10;Automatisch gegenereerde beschrijving">
              <a:extLst>
                <a:ext uri="{FF2B5EF4-FFF2-40B4-BE49-F238E27FC236}">
                  <a16:creationId xmlns:a16="http://schemas.microsoft.com/office/drawing/2014/main" id="{A22548DD-3AEA-40F1-9A40-AD142434AE4F}"/>
                </a:ext>
              </a:extLst>
            </p:cNvPr>
            <p:cNvPicPr>
              <a:picLocks noChangeAspect="1"/>
            </p:cNvPicPr>
            <p:nvPr userDrawn="1"/>
          </p:nvPicPr>
          <p:blipFill>
            <a:blip r:embed="rId2"/>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915698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laio-Blanco-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695849" y="657640"/>
            <a:ext cx="6858000" cy="648795"/>
          </a:xfrm>
        </p:spPr>
        <p:txBody>
          <a:bodyPr lIns="0" tIns="0" rIns="0" bIns="0" anchor="t" anchorCtr="0">
            <a:noAutofit/>
          </a:bodyPr>
          <a:lstStyle>
            <a:lvl1pPr algn="l">
              <a:defRPr sz="3314" baseline="0">
                <a:solidFill>
                  <a:schemeClr val="bg1"/>
                </a:solidFill>
                <a:latin typeface="Flanders Art Sans Pro Light" pitchFamily="2" charset="77"/>
              </a:defRPr>
            </a:lvl1pPr>
          </a:lstStyle>
          <a:p>
            <a:r>
              <a:rPr lang="nl-NL"/>
              <a:t>Klik om stijl te bewerken</a:t>
            </a:r>
            <a:endParaRPr lang="nl-BE"/>
          </a:p>
        </p:txBody>
      </p:sp>
      <p:grpSp>
        <p:nvGrpSpPr>
          <p:cNvPr id="9" name="Groep 8">
            <a:extLst>
              <a:ext uri="{FF2B5EF4-FFF2-40B4-BE49-F238E27FC236}">
                <a16:creationId xmlns:a16="http://schemas.microsoft.com/office/drawing/2014/main" id="{BA05E0B3-46B9-4931-8CC4-9408735A23C8}"/>
              </a:ext>
            </a:extLst>
          </p:cNvPr>
          <p:cNvGrpSpPr/>
          <p:nvPr userDrawn="1"/>
        </p:nvGrpSpPr>
        <p:grpSpPr>
          <a:xfrm>
            <a:off x="0" y="4855500"/>
            <a:ext cx="9144000" cy="288000"/>
            <a:chOff x="0" y="12948000"/>
            <a:chExt cx="24384000" cy="768000"/>
          </a:xfrm>
        </p:grpSpPr>
        <p:sp>
          <p:nvSpPr>
            <p:cNvPr id="14" name="Rechthoek 13">
              <a:extLst>
                <a:ext uri="{FF2B5EF4-FFF2-40B4-BE49-F238E27FC236}">
                  <a16:creationId xmlns:a16="http://schemas.microsoft.com/office/drawing/2014/main" id="{C0FC166E-6EB2-4CA5-8E46-1C0CC4B9BFE2}"/>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5" name="Afbeelding 14" descr="Afbeelding met tekst, illustratie&#10;&#10;Automatisch gegenereerde beschrijving">
              <a:extLst>
                <a:ext uri="{FF2B5EF4-FFF2-40B4-BE49-F238E27FC236}">
                  <a16:creationId xmlns:a16="http://schemas.microsoft.com/office/drawing/2014/main" id="{3E9E0590-0E91-488E-8B62-6301E03BF9E8}"/>
                </a:ext>
              </a:extLst>
            </p:cNvPr>
            <p:cNvPicPr>
              <a:picLocks noChangeAspect="1"/>
            </p:cNvPicPr>
            <p:nvPr userDrawn="1"/>
          </p:nvPicPr>
          <p:blipFill>
            <a:blip r:embed="rId2"/>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05820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laio-Netwe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2CBF9D3-2476-0840-AD1D-4D5B50044D7F}"/>
              </a:ext>
            </a:extLst>
          </p:cNvPr>
          <p:cNvCxnSpPr>
            <a:cxnSpLocks/>
          </p:cNvCxnSpPr>
          <p:nvPr userDrawn="1"/>
        </p:nvCxnSpPr>
        <p:spPr>
          <a:xfrm flipH="1">
            <a:off x="4245365" y="2398950"/>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6B0B5D76-C41C-764E-847B-9261DF8E1CD1}"/>
              </a:ext>
            </a:extLst>
          </p:cNvPr>
          <p:cNvCxnSpPr>
            <a:cxnSpLocks/>
          </p:cNvCxnSpPr>
          <p:nvPr userDrawn="1"/>
        </p:nvCxnSpPr>
        <p:spPr>
          <a:xfrm flipH="1">
            <a:off x="4924567" y="2396250"/>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0159B2C-A4DE-3E45-97A7-1DE5285C376E}"/>
              </a:ext>
            </a:extLst>
          </p:cNvPr>
          <p:cNvCxnSpPr/>
          <p:nvPr userDrawn="1"/>
        </p:nvCxnSpPr>
        <p:spPr>
          <a:xfrm flipH="1" flipV="1">
            <a:off x="5831813" y="2396560"/>
            <a:ext cx="0" cy="1790937"/>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F6EAE981-99DC-C54F-949C-EEC7F47DC630}"/>
              </a:ext>
            </a:extLst>
          </p:cNvPr>
          <p:cNvCxnSpPr>
            <a:cxnSpLocks/>
          </p:cNvCxnSpPr>
          <p:nvPr userDrawn="1"/>
        </p:nvCxnSpPr>
        <p:spPr>
          <a:xfrm>
            <a:off x="5817529" y="2398936"/>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89EF3F6-723C-D74A-9915-BC800913D654}"/>
              </a:ext>
            </a:extLst>
          </p:cNvPr>
          <p:cNvCxnSpPr>
            <a:cxnSpLocks/>
          </p:cNvCxnSpPr>
          <p:nvPr userDrawn="1"/>
        </p:nvCxnSpPr>
        <p:spPr>
          <a:xfrm flipV="1">
            <a:off x="5817529" y="2403702"/>
            <a:ext cx="1810319" cy="0"/>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2D2AAB95-5C2B-B946-BA7C-01A210BF9004}"/>
              </a:ext>
            </a:extLst>
          </p:cNvPr>
          <p:cNvCxnSpPr>
            <a:cxnSpLocks/>
          </p:cNvCxnSpPr>
          <p:nvPr userDrawn="1"/>
        </p:nvCxnSpPr>
        <p:spPr>
          <a:xfrm flipV="1">
            <a:off x="5824347" y="852093"/>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1892785-D86A-9243-8630-1572B093C625}"/>
              </a:ext>
            </a:extLst>
          </p:cNvPr>
          <p:cNvCxnSpPr>
            <a:cxnSpLocks/>
          </p:cNvCxnSpPr>
          <p:nvPr userDrawn="1"/>
        </p:nvCxnSpPr>
        <p:spPr>
          <a:xfrm flipV="1">
            <a:off x="5817529" y="1487254"/>
            <a:ext cx="1598504" cy="925979"/>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54B38E0-0579-6146-8CF0-329883FFC6A3}"/>
              </a:ext>
            </a:extLst>
          </p:cNvPr>
          <p:cNvCxnSpPr/>
          <p:nvPr userDrawn="1"/>
        </p:nvCxnSpPr>
        <p:spPr>
          <a:xfrm flipH="1" flipV="1">
            <a:off x="5831813" y="624659"/>
            <a:ext cx="0" cy="1790937"/>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02CA9F1C-1705-1944-86A1-079EABF87F67}"/>
              </a:ext>
            </a:extLst>
          </p:cNvPr>
          <p:cNvCxnSpPr/>
          <p:nvPr userDrawn="1"/>
        </p:nvCxnSpPr>
        <p:spPr>
          <a:xfrm flipH="1" flipV="1">
            <a:off x="4924567" y="852093"/>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92D26D36-7912-1147-A8F4-66544430CB28}"/>
              </a:ext>
            </a:extLst>
          </p:cNvPr>
          <p:cNvCxnSpPr>
            <a:cxnSpLocks/>
          </p:cNvCxnSpPr>
          <p:nvPr userDrawn="1"/>
        </p:nvCxnSpPr>
        <p:spPr>
          <a:xfrm>
            <a:off x="5817528" y="2398937"/>
            <a:ext cx="919410" cy="1563516"/>
          </a:xfrm>
          <a:prstGeom prst="line">
            <a:avLst/>
          </a:prstGeom>
          <a:ln w="635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C56B31F1-8A6E-AC43-A966-FF55C9BD7672}"/>
              </a:ext>
            </a:extLst>
          </p:cNvPr>
          <p:cNvPicPr>
            <a:picLocks noChangeAspect="1"/>
          </p:cNvPicPr>
          <p:nvPr userDrawn="1"/>
        </p:nvPicPr>
        <p:blipFill>
          <a:blip r:embed="rId3"/>
          <a:stretch>
            <a:fillRect/>
          </a:stretch>
        </p:blipFill>
        <p:spPr>
          <a:xfrm>
            <a:off x="914455" y="1152590"/>
            <a:ext cx="5610590" cy="2695575"/>
          </a:xfrm>
          <a:prstGeom prst="rect">
            <a:avLst/>
          </a:prstGeom>
        </p:spPr>
      </p:pic>
      <p:sp>
        <p:nvSpPr>
          <p:cNvPr id="22" name="Tijdelijke aanduiding voor tekst 18">
            <a:extLst>
              <a:ext uri="{FF2B5EF4-FFF2-40B4-BE49-F238E27FC236}">
                <a16:creationId xmlns:a16="http://schemas.microsoft.com/office/drawing/2014/main" id="{1A734011-CC04-6B45-A533-0308014C4FC4}"/>
              </a:ext>
            </a:extLst>
          </p:cNvPr>
          <p:cNvSpPr>
            <a:spLocks noGrp="1"/>
          </p:cNvSpPr>
          <p:nvPr>
            <p:ph type="body" sz="quarter" idx="12"/>
          </p:nvPr>
        </p:nvSpPr>
        <p:spPr>
          <a:xfrm>
            <a:off x="4535944" y="465547"/>
            <a:ext cx="796552" cy="796892"/>
          </a:xfrm>
          <a:prstGeom prst="ellipse">
            <a:avLst/>
          </a:prstGeom>
          <a:solidFill>
            <a:schemeClr val="bg1"/>
          </a:solidFill>
        </p:spPr>
        <p:txBody>
          <a:bodyPr lIns="0" tIns="0" rIns="0" bIns="0" anchor="ctr" anchorCtr="0">
            <a:noAutofit/>
          </a:bodyPr>
          <a:lstStyle>
            <a:lvl1pPr marL="0" indent="0" algn="ctr">
              <a:buNone/>
              <a:defRPr sz="1388" b="1" i="0" cap="all" baseline="0">
                <a:solidFill>
                  <a:schemeClr val="tx1"/>
                </a:solidFill>
                <a:latin typeface="+mj-lt"/>
              </a:defRPr>
            </a:lvl1pPr>
          </a:lstStyle>
          <a:p>
            <a:endParaRPr lang="nl-BE"/>
          </a:p>
        </p:txBody>
      </p:sp>
      <p:sp>
        <p:nvSpPr>
          <p:cNvPr id="23" name="Tijdelijke aanduiding voor tekst 18">
            <a:extLst>
              <a:ext uri="{FF2B5EF4-FFF2-40B4-BE49-F238E27FC236}">
                <a16:creationId xmlns:a16="http://schemas.microsoft.com/office/drawing/2014/main" id="{C870BC81-6EC4-7646-8060-20217CC7EB69}"/>
              </a:ext>
            </a:extLst>
          </p:cNvPr>
          <p:cNvSpPr>
            <a:spLocks noGrp="1"/>
          </p:cNvSpPr>
          <p:nvPr>
            <p:ph type="body" sz="quarter" idx="13"/>
          </p:nvPr>
        </p:nvSpPr>
        <p:spPr>
          <a:xfrm>
            <a:off x="5433334" y="238126"/>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4" name="Tijdelijke aanduiding voor tekst 18">
            <a:extLst>
              <a:ext uri="{FF2B5EF4-FFF2-40B4-BE49-F238E27FC236}">
                <a16:creationId xmlns:a16="http://schemas.microsoft.com/office/drawing/2014/main" id="{DA3192BC-78DA-554D-BF8A-AFF1FDDDAF91}"/>
              </a:ext>
            </a:extLst>
          </p:cNvPr>
          <p:cNvSpPr>
            <a:spLocks noGrp="1"/>
          </p:cNvSpPr>
          <p:nvPr>
            <p:ph type="body" sz="quarter" idx="14"/>
          </p:nvPr>
        </p:nvSpPr>
        <p:spPr>
          <a:xfrm>
            <a:off x="6332358" y="452047"/>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5" name="Tijdelijke aanduiding voor tekst 18">
            <a:extLst>
              <a:ext uri="{FF2B5EF4-FFF2-40B4-BE49-F238E27FC236}">
                <a16:creationId xmlns:a16="http://schemas.microsoft.com/office/drawing/2014/main" id="{677E7276-4871-E545-ADB2-CE0CA9753C1D}"/>
              </a:ext>
            </a:extLst>
          </p:cNvPr>
          <p:cNvSpPr>
            <a:spLocks noGrp="1"/>
          </p:cNvSpPr>
          <p:nvPr>
            <p:ph type="body" sz="quarter" idx="15"/>
          </p:nvPr>
        </p:nvSpPr>
        <p:spPr>
          <a:xfrm>
            <a:off x="7017406" y="1100709"/>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6" name="Tijdelijke aanduiding voor tekst 18">
            <a:extLst>
              <a:ext uri="{FF2B5EF4-FFF2-40B4-BE49-F238E27FC236}">
                <a16:creationId xmlns:a16="http://schemas.microsoft.com/office/drawing/2014/main" id="{9414DED6-5CC1-8142-9CC0-3ACE852CA8AB}"/>
              </a:ext>
            </a:extLst>
          </p:cNvPr>
          <p:cNvSpPr>
            <a:spLocks noGrp="1"/>
          </p:cNvSpPr>
          <p:nvPr>
            <p:ph type="body" sz="quarter" idx="16"/>
          </p:nvPr>
        </p:nvSpPr>
        <p:spPr>
          <a:xfrm>
            <a:off x="7217462" y="200583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7" name="Tijdelijke aanduiding voor tekst 18">
            <a:extLst>
              <a:ext uri="{FF2B5EF4-FFF2-40B4-BE49-F238E27FC236}">
                <a16:creationId xmlns:a16="http://schemas.microsoft.com/office/drawing/2014/main" id="{96EA01F1-1610-9740-9E5F-B2B5596F8E51}"/>
              </a:ext>
            </a:extLst>
          </p:cNvPr>
          <p:cNvSpPr>
            <a:spLocks noGrp="1"/>
          </p:cNvSpPr>
          <p:nvPr>
            <p:ph type="body" sz="quarter" idx="17"/>
          </p:nvPr>
        </p:nvSpPr>
        <p:spPr>
          <a:xfrm>
            <a:off x="7017406" y="291307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8" name="Tijdelijke aanduiding voor tekst 18">
            <a:extLst>
              <a:ext uri="{FF2B5EF4-FFF2-40B4-BE49-F238E27FC236}">
                <a16:creationId xmlns:a16="http://schemas.microsoft.com/office/drawing/2014/main" id="{C7A98823-842C-CE45-85EE-3F3018EA0199}"/>
              </a:ext>
            </a:extLst>
          </p:cNvPr>
          <p:cNvSpPr>
            <a:spLocks noGrp="1"/>
          </p:cNvSpPr>
          <p:nvPr>
            <p:ph type="body" sz="quarter" idx="18"/>
          </p:nvPr>
        </p:nvSpPr>
        <p:spPr>
          <a:xfrm>
            <a:off x="6339108" y="3561624"/>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29" name="Tijdelijke aanduiding voor tekst 18">
            <a:extLst>
              <a:ext uri="{FF2B5EF4-FFF2-40B4-BE49-F238E27FC236}">
                <a16:creationId xmlns:a16="http://schemas.microsoft.com/office/drawing/2014/main" id="{92DF2341-986C-5645-98EE-F1EFE2450386}"/>
              </a:ext>
            </a:extLst>
          </p:cNvPr>
          <p:cNvSpPr>
            <a:spLocks noGrp="1"/>
          </p:cNvSpPr>
          <p:nvPr>
            <p:ph type="body" sz="quarter" idx="19"/>
          </p:nvPr>
        </p:nvSpPr>
        <p:spPr>
          <a:xfrm>
            <a:off x="5433334" y="3793203"/>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30" name="Tijdelijke aanduiding voor tekst 18">
            <a:extLst>
              <a:ext uri="{FF2B5EF4-FFF2-40B4-BE49-F238E27FC236}">
                <a16:creationId xmlns:a16="http://schemas.microsoft.com/office/drawing/2014/main" id="{195922A2-DA17-6F46-818A-E7949211AD90}"/>
              </a:ext>
            </a:extLst>
          </p:cNvPr>
          <p:cNvSpPr>
            <a:spLocks noGrp="1"/>
          </p:cNvSpPr>
          <p:nvPr>
            <p:ph type="body" sz="quarter" idx="20"/>
          </p:nvPr>
        </p:nvSpPr>
        <p:spPr>
          <a:xfrm>
            <a:off x="4537645" y="3558451"/>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sp>
        <p:nvSpPr>
          <p:cNvPr id="31" name="Tijdelijke aanduiding voor tekst 18">
            <a:extLst>
              <a:ext uri="{FF2B5EF4-FFF2-40B4-BE49-F238E27FC236}">
                <a16:creationId xmlns:a16="http://schemas.microsoft.com/office/drawing/2014/main" id="{2A8DD098-2D1E-8E49-B8EE-F349AE4FDD69}"/>
              </a:ext>
            </a:extLst>
          </p:cNvPr>
          <p:cNvSpPr>
            <a:spLocks noGrp="1"/>
          </p:cNvSpPr>
          <p:nvPr>
            <p:ph type="body" sz="quarter" idx="21"/>
          </p:nvPr>
        </p:nvSpPr>
        <p:spPr>
          <a:xfrm>
            <a:off x="3846900" y="2913070"/>
            <a:ext cx="796552" cy="796892"/>
          </a:xfrm>
          <a:prstGeom prst="ellipse">
            <a:avLst/>
          </a:prstGeom>
          <a:solidFill>
            <a:schemeClr val="accent1"/>
          </a:solidFill>
          <a:ln w="38100">
            <a:solidFill>
              <a:schemeClr val="bg1"/>
            </a:solidFill>
          </a:ln>
        </p:spPr>
        <p:txBody>
          <a:bodyPr lIns="0" tIns="0" rIns="0" bIns="0" anchor="ctr" anchorCtr="0">
            <a:noAutofit/>
          </a:bodyPr>
          <a:lstStyle>
            <a:lvl1pPr marL="0" indent="0" algn="ctr">
              <a:buNone/>
              <a:defRPr sz="825" b="0" i="0" cap="none" baseline="0">
                <a:solidFill>
                  <a:schemeClr val="bg1"/>
                </a:solidFill>
                <a:latin typeface="Flanders Art Serif Pro Light" pitchFamily="2" charset="77"/>
              </a:defRPr>
            </a:lvl1pPr>
          </a:lstStyle>
          <a:p>
            <a:endParaRPr lang="nl-BE"/>
          </a:p>
        </p:txBody>
      </p:sp>
      <p:grpSp>
        <p:nvGrpSpPr>
          <p:cNvPr id="35" name="Groep 34">
            <a:extLst>
              <a:ext uri="{FF2B5EF4-FFF2-40B4-BE49-F238E27FC236}">
                <a16:creationId xmlns:a16="http://schemas.microsoft.com/office/drawing/2014/main" id="{97A5E55E-ABEA-4109-AFF6-B869AB9F77B1}"/>
              </a:ext>
            </a:extLst>
          </p:cNvPr>
          <p:cNvGrpSpPr/>
          <p:nvPr userDrawn="1"/>
        </p:nvGrpSpPr>
        <p:grpSpPr>
          <a:xfrm>
            <a:off x="0" y="4855500"/>
            <a:ext cx="9144000" cy="288000"/>
            <a:chOff x="0" y="12948000"/>
            <a:chExt cx="24384000" cy="768000"/>
          </a:xfrm>
        </p:grpSpPr>
        <p:sp>
          <p:nvSpPr>
            <p:cNvPr id="36" name="Rechthoek 35">
              <a:extLst>
                <a:ext uri="{FF2B5EF4-FFF2-40B4-BE49-F238E27FC236}">
                  <a16:creationId xmlns:a16="http://schemas.microsoft.com/office/drawing/2014/main" id="{1AF3315C-17C8-4939-88F1-DBB0DBA53093}"/>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37" name="Afbeelding 36" descr="Afbeelding met tekst, illustratie&#10;&#10;Automatisch gegenereerde beschrijving">
              <a:extLst>
                <a:ext uri="{FF2B5EF4-FFF2-40B4-BE49-F238E27FC236}">
                  <a16:creationId xmlns:a16="http://schemas.microsoft.com/office/drawing/2014/main" id="{85349006-5B78-4E32-9315-5F7C27FBA969}"/>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9761529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laio-Titel+opsomming-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3122" y="-6124"/>
            <a:ext cx="5741234" cy="5155747"/>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4180114 w 19456416"/>
              <a:gd name="connsiteY3" fmla="*/ 13716000 h 13716000"/>
              <a:gd name="connsiteX4" fmla="*/ 0 w 19456416"/>
              <a:gd name="connsiteY4" fmla="*/ 0 h 13716000"/>
              <a:gd name="connsiteX0" fmla="*/ 1175657 w 15276302"/>
              <a:gd name="connsiteY0" fmla="*/ 0 h 13716000"/>
              <a:gd name="connsiteX1" fmla="*/ 10480782 w 15276302"/>
              <a:gd name="connsiteY1" fmla="*/ 0 h 13716000"/>
              <a:gd name="connsiteX2" fmla="*/ 15276302 w 15276302"/>
              <a:gd name="connsiteY2" fmla="*/ 13716000 h 13716000"/>
              <a:gd name="connsiteX3" fmla="*/ 0 w 15276302"/>
              <a:gd name="connsiteY3" fmla="*/ 13716000 h 13716000"/>
              <a:gd name="connsiteX4" fmla="*/ 1175657 w 15276302"/>
              <a:gd name="connsiteY4" fmla="*/ 0 h 13716000"/>
              <a:gd name="connsiteX0" fmla="*/ 0 w 15292631"/>
              <a:gd name="connsiteY0" fmla="*/ 0 h 13732329"/>
              <a:gd name="connsiteX1" fmla="*/ 10497111 w 15292631"/>
              <a:gd name="connsiteY1" fmla="*/ 16329 h 13732329"/>
              <a:gd name="connsiteX2" fmla="*/ 15292631 w 15292631"/>
              <a:gd name="connsiteY2" fmla="*/ 13732329 h 13732329"/>
              <a:gd name="connsiteX3" fmla="*/ 16329 w 15292631"/>
              <a:gd name="connsiteY3" fmla="*/ 13732329 h 13732329"/>
              <a:gd name="connsiteX4" fmla="*/ 0 w 15292631"/>
              <a:gd name="connsiteY4" fmla="*/ 0 h 13732329"/>
              <a:gd name="connsiteX0" fmla="*/ 0 w 15292631"/>
              <a:gd name="connsiteY0" fmla="*/ 0 h 13732329"/>
              <a:gd name="connsiteX1" fmla="*/ 10497111 w 15292631"/>
              <a:gd name="connsiteY1" fmla="*/ 16329 h 13732329"/>
              <a:gd name="connsiteX2" fmla="*/ 15292631 w 15292631"/>
              <a:gd name="connsiteY2" fmla="*/ 13732329 h 13732329"/>
              <a:gd name="connsiteX3" fmla="*/ 0 w 15292631"/>
              <a:gd name="connsiteY3" fmla="*/ 13683343 h 13732329"/>
              <a:gd name="connsiteX4" fmla="*/ 0 w 15292631"/>
              <a:gd name="connsiteY4" fmla="*/ 0 h 13732329"/>
              <a:gd name="connsiteX0" fmla="*/ 16329 w 15308960"/>
              <a:gd name="connsiteY0" fmla="*/ 0 h 13732329"/>
              <a:gd name="connsiteX1" fmla="*/ 10513440 w 15308960"/>
              <a:gd name="connsiteY1" fmla="*/ 16329 h 13732329"/>
              <a:gd name="connsiteX2" fmla="*/ 15308960 w 15308960"/>
              <a:gd name="connsiteY2" fmla="*/ 13732329 h 13732329"/>
              <a:gd name="connsiteX3" fmla="*/ 0 w 15308960"/>
              <a:gd name="connsiteY3" fmla="*/ 13650686 h 13732329"/>
              <a:gd name="connsiteX4" fmla="*/ 16329 w 15308960"/>
              <a:gd name="connsiteY4" fmla="*/ 0 h 13732329"/>
              <a:gd name="connsiteX0" fmla="*/ 16329 w 15308960"/>
              <a:gd name="connsiteY0" fmla="*/ 0 h 13748658"/>
              <a:gd name="connsiteX1" fmla="*/ 10513440 w 15308960"/>
              <a:gd name="connsiteY1" fmla="*/ 16329 h 13748658"/>
              <a:gd name="connsiteX2" fmla="*/ 15308960 w 15308960"/>
              <a:gd name="connsiteY2" fmla="*/ 13732329 h 13748658"/>
              <a:gd name="connsiteX3" fmla="*/ 0 w 15308960"/>
              <a:gd name="connsiteY3" fmla="*/ 13748658 h 13748658"/>
              <a:gd name="connsiteX4" fmla="*/ 16329 w 15308960"/>
              <a:gd name="connsiteY4" fmla="*/ 0 h 1374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8960" h="13748658">
                <a:moveTo>
                  <a:pt x="16329" y="0"/>
                </a:moveTo>
                <a:lnTo>
                  <a:pt x="10513440" y="16329"/>
                </a:lnTo>
                <a:lnTo>
                  <a:pt x="15308960" y="13732329"/>
                </a:lnTo>
                <a:lnTo>
                  <a:pt x="0" y="13748658"/>
                </a:lnTo>
                <a:lnTo>
                  <a:pt x="1632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1047020"/>
            <a:ext cx="3191608" cy="2741123"/>
          </a:xfrm>
          <a:prstGeom prst="rect">
            <a:avLst/>
          </a:prstGeom>
        </p:spPr>
        <p:txBody>
          <a:bodyPr lIns="0" tIns="0" rIns="0" bIns="0" anchor="t" anchorCtr="0">
            <a:noAutofit/>
          </a:bodyPr>
          <a:lstStyle>
            <a:lvl1pPr algn="ctr">
              <a:defRPr sz="7125" b="1" i="0" baseline="0">
                <a:solidFill>
                  <a:schemeClr val="bg1"/>
                </a:solidFill>
              </a:defRPr>
            </a:lvl1pPr>
          </a:lstStyle>
          <a:p>
            <a:r>
              <a:rPr lang="nl-NL"/>
              <a:t>Klik om stijl te bewerken</a:t>
            </a:r>
            <a:endParaRPr lang="nl-BE"/>
          </a:p>
        </p:txBody>
      </p:sp>
      <p:sp>
        <p:nvSpPr>
          <p:cNvPr id="18" name="Tijdelijke aanduiding voor afbeelding 4">
            <a:extLst>
              <a:ext uri="{FF2B5EF4-FFF2-40B4-BE49-F238E27FC236}">
                <a16:creationId xmlns:a16="http://schemas.microsoft.com/office/drawing/2014/main" id="{0F07F5A2-00F8-0048-96CC-5B0E2B0A8189}"/>
              </a:ext>
            </a:extLst>
          </p:cNvPr>
          <p:cNvSpPr>
            <a:spLocks noGrp="1"/>
          </p:cNvSpPr>
          <p:nvPr>
            <p:ph type="pic" sz="quarter" idx="17"/>
          </p:nvPr>
        </p:nvSpPr>
        <p:spPr>
          <a:xfrm>
            <a:off x="4015054" y="951412"/>
            <a:ext cx="652092" cy="652010"/>
          </a:xfrm>
          <a:prstGeom prst="rect">
            <a:avLst/>
          </a:prstGeom>
          <a:no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4" name="Tijdelijke aanduiding voor afbeelding 4">
            <a:extLst>
              <a:ext uri="{FF2B5EF4-FFF2-40B4-BE49-F238E27FC236}">
                <a16:creationId xmlns:a16="http://schemas.microsoft.com/office/drawing/2014/main" id="{FE727A0B-9547-E246-913D-6A213065FE13}"/>
              </a:ext>
            </a:extLst>
          </p:cNvPr>
          <p:cNvSpPr>
            <a:spLocks noGrp="1"/>
          </p:cNvSpPr>
          <p:nvPr>
            <p:ph type="pic" sz="quarter" idx="18"/>
          </p:nvPr>
        </p:nvSpPr>
        <p:spPr>
          <a:xfrm>
            <a:off x="4335983" y="1978303"/>
            <a:ext cx="652092" cy="652010"/>
          </a:xfrm>
          <a:prstGeom prst="rect">
            <a:avLst/>
          </a:prstGeom>
          <a:no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5" name="Tijdelijke aanduiding voor afbeelding 4">
            <a:extLst>
              <a:ext uri="{FF2B5EF4-FFF2-40B4-BE49-F238E27FC236}">
                <a16:creationId xmlns:a16="http://schemas.microsoft.com/office/drawing/2014/main" id="{446BA4EF-DA25-A240-8C81-A9C4C9E58167}"/>
              </a:ext>
            </a:extLst>
          </p:cNvPr>
          <p:cNvSpPr>
            <a:spLocks noGrp="1"/>
          </p:cNvSpPr>
          <p:nvPr>
            <p:ph type="pic" sz="quarter" idx="19"/>
          </p:nvPr>
        </p:nvSpPr>
        <p:spPr>
          <a:xfrm>
            <a:off x="4681849" y="3005181"/>
            <a:ext cx="652092" cy="652010"/>
          </a:xfrm>
          <a:prstGeom prst="rect">
            <a:avLst/>
          </a:prstGeom>
          <a:noFill/>
        </p:spPr>
        <p:txBody>
          <a:bodyPr lIns="0" tIns="0" rIns="0" bIns="0">
            <a:noAutofit/>
          </a:bodyPr>
          <a:lstStyle>
            <a:lvl1pPr marL="0" indent="0" algn="ctr">
              <a:buFontTx/>
              <a:buNone/>
              <a:defRPr sz="563" baseline="0">
                <a:solidFill>
                  <a:schemeClr val="bg1"/>
                </a:solidFill>
              </a:defRPr>
            </a:lvl1pPr>
          </a:lstStyle>
          <a:p>
            <a:endParaRPr lang="nl-BE"/>
          </a:p>
        </p:txBody>
      </p:sp>
      <p:sp>
        <p:nvSpPr>
          <p:cNvPr id="26" name="Tijdelijke aanduiding voor tekst 9">
            <a:extLst>
              <a:ext uri="{FF2B5EF4-FFF2-40B4-BE49-F238E27FC236}">
                <a16:creationId xmlns:a16="http://schemas.microsoft.com/office/drawing/2014/main" id="{CEE8C4C8-F25B-D940-A872-144C9E680431}"/>
              </a:ext>
            </a:extLst>
          </p:cNvPr>
          <p:cNvSpPr>
            <a:spLocks noGrp="1"/>
          </p:cNvSpPr>
          <p:nvPr>
            <p:ph type="body" sz="quarter" idx="22"/>
          </p:nvPr>
        </p:nvSpPr>
        <p:spPr>
          <a:xfrm>
            <a:off x="4866514" y="951750"/>
            <a:ext cx="3613591" cy="652010"/>
          </a:xfrm>
        </p:spPr>
        <p:txBody>
          <a:bodyPr lIns="0" tIns="0" rIns="0" bIns="0" anchor="ctr" anchorCtr="0">
            <a:noAutofit/>
          </a:bodyPr>
          <a:lstStyle>
            <a:lvl1pPr marL="0" indent="0">
              <a:buNone/>
              <a:defRPr sz="2700" cap="all" baseline="0">
                <a:latin typeface="Flanders Art Serif Pro Medium" pitchFamily="2" charset="77"/>
              </a:defRPr>
            </a:lvl1pPr>
          </a:lstStyle>
          <a:p>
            <a:endParaRPr lang="nl-BE"/>
          </a:p>
        </p:txBody>
      </p:sp>
      <p:sp>
        <p:nvSpPr>
          <p:cNvPr id="27" name="Tijdelijke aanduiding voor tekst 9">
            <a:extLst>
              <a:ext uri="{FF2B5EF4-FFF2-40B4-BE49-F238E27FC236}">
                <a16:creationId xmlns:a16="http://schemas.microsoft.com/office/drawing/2014/main" id="{672C86A2-0486-DF4A-AAF7-65E53ED19512}"/>
              </a:ext>
            </a:extLst>
          </p:cNvPr>
          <p:cNvSpPr>
            <a:spLocks noGrp="1"/>
          </p:cNvSpPr>
          <p:nvPr>
            <p:ph type="body" sz="quarter" idx="23"/>
          </p:nvPr>
        </p:nvSpPr>
        <p:spPr>
          <a:xfrm>
            <a:off x="5203239" y="1972350"/>
            <a:ext cx="3613591" cy="652050"/>
          </a:xfrm>
        </p:spPr>
        <p:txBody>
          <a:bodyPr lIns="0" tIns="0" rIns="0" bIns="0" anchor="ctr" anchorCtr="0">
            <a:noAutofit/>
          </a:bodyPr>
          <a:lstStyle>
            <a:lvl1pPr marL="0" indent="0">
              <a:buNone/>
              <a:defRPr sz="2700" cap="all" baseline="0">
                <a:latin typeface="Flanders Art Serif Pro Medium" pitchFamily="2" charset="77"/>
              </a:defRPr>
            </a:lvl1pPr>
          </a:lstStyle>
          <a:p>
            <a:endParaRPr lang="nl-BE"/>
          </a:p>
        </p:txBody>
      </p:sp>
      <p:sp>
        <p:nvSpPr>
          <p:cNvPr id="28" name="Tijdelijke aanduiding voor tekst 9">
            <a:extLst>
              <a:ext uri="{FF2B5EF4-FFF2-40B4-BE49-F238E27FC236}">
                <a16:creationId xmlns:a16="http://schemas.microsoft.com/office/drawing/2014/main" id="{A2CCAF70-A5C6-BB41-A7B1-B92A30DF89CF}"/>
              </a:ext>
            </a:extLst>
          </p:cNvPr>
          <p:cNvSpPr>
            <a:spLocks noGrp="1"/>
          </p:cNvSpPr>
          <p:nvPr>
            <p:ph type="body" sz="quarter" idx="24"/>
          </p:nvPr>
        </p:nvSpPr>
        <p:spPr>
          <a:xfrm>
            <a:off x="5536359" y="3009150"/>
            <a:ext cx="3431805" cy="652050"/>
          </a:xfrm>
        </p:spPr>
        <p:txBody>
          <a:bodyPr lIns="0" tIns="0" rIns="0" bIns="0" anchor="ctr" anchorCtr="0">
            <a:noAutofit/>
          </a:bodyPr>
          <a:lstStyle>
            <a:lvl1pPr marL="0" indent="0">
              <a:buNone/>
              <a:defRPr sz="2700" cap="all" baseline="0">
                <a:latin typeface="Flanders Art Serif Pro Medium" pitchFamily="2" charset="77"/>
              </a:defRPr>
            </a:lvl1pPr>
          </a:lstStyle>
          <a:p>
            <a:endParaRPr lang="nl-BE"/>
          </a:p>
        </p:txBody>
      </p:sp>
      <p:grpSp>
        <p:nvGrpSpPr>
          <p:cNvPr id="16" name="Groep 15">
            <a:extLst>
              <a:ext uri="{FF2B5EF4-FFF2-40B4-BE49-F238E27FC236}">
                <a16:creationId xmlns:a16="http://schemas.microsoft.com/office/drawing/2014/main" id="{670DF6A5-0573-47EE-B8F4-70D97BD01D76}"/>
              </a:ext>
            </a:extLst>
          </p:cNvPr>
          <p:cNvGrpSpPr/>
          <p:nvPr userDrawn="1"/>
        </p:nvGrpSpPr>
        <p:grpSpPr>
          <a:xfrm>
            <a:off x="0" y="4855500"/>
            <a:ext cx="9144000" cy="288000"/>
            <a:chOff x="0" y="12948000"/>
            <a:chExt cx="24384000" cy="768000"/>
          </a:xfrm>
        </p:grpSpPr>
        <p:sp>
          <p:nvSpPr>
            <p:cNvPr id="21" name="Rechthoek 20">
              <a:extLst>
                <a:ext uri="{FF2B5EF4-FFF2-40B4-BE49-F238E27FC236}">
                  <a16:creationId xmlns:a16="http://schemas.microsoft.com/office/drawing/2014/main" id="{CF3F9008-57C4-43B0-BC8D-5342ED158A5D}"/>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22" name="Afbeelding 21" descr="Afbeelding met tekst, illustratie&#10;&#10;Automatisch gegenereerde beschrijving">
              <a:extLst>
                <a:ext uri="{FF2B5EF4-FFF2-40B4-BE49-F238E27FC236}">
                  <a16:creationId xmlns:a16="http://schemas.microsoft.com/office/drawing/2014/main" id="{51930AD4-6E7E-428C-B3F7-67ED463647B5}"/>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501228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laio-Titel+opsomming-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00103FA-706A-A74D-9AB7-73D79F55B2BF}"/>
              </a:ext>
            </a:extLst>
          </p:cNvPr>
          <p:cNvSpPr/>
          <p:nvPr userDrawn="1"/>
        </p:nvSpPr>
        <p:spPr>
          <a:xfrm>
            <a:off x="-4766" y="3396662"/>
            <a:ext cx="9150944" cy="1747230"/>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11430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4300 w 24613200"/>
              <a:gd name="connsiteY4" fmla="*/ 1053548 h 4675608"/>
              <a:gd name="connsiteX0" fmla="*/ 0 w 24498900"/>
              <a:gd name="connsiteY0" fmla="*/ 1053548 h 4675608"/>
              <a:gd name="connsiteX1" fmla="*/ 24498900 w 24498900"/>
              <a:gd name="connsiteY1" fmla="*/ 0 h 4675608"/>
              <a:gd name="connsiteX2" fmla="*/ 24498900 w 24498900"/>
              <a:gd name="connsiteY2" fmla="*/ 4675608 h 4675608"/>
              <a:gd name="connsiteX3" fmla="*/ 16329 w 24498900"/>
              <a:gd name="connsiteY3" fmla="*/ 4675608 h 4675608"/>
              <a:gd name="connsiteX4" fmla="*/ 0 w 24498900"/>
              <a:gd name="connsiteY4" fmla="*/ 1053548 h 4675608"/>
              <a:gd name="connsiteX0" fmla="*/ 0 w 24498900"/>
              <a:gd name="connsiteY0" fmla="*/ 1037219 h 4659279"/>
              <a:gd name="connsiteX1" fmla="*/ 24384600 w 24498900"/>
              <a:gd name="connsiteY1" fmla="*/ 0 h 4659279"/>
              <a:gd name="connsiteX2" fmla="*/ 24498900 w 24498900"/>
              <a:gd name="connsiteY2" fmla="*/ 4659279 h 4659279"/>
              <a:gd name="connsiteX3" fmla="*/ 16329 w 24498900"/>
              <a:gd name="connsiteY3" fmla="*/ 4659279 h 4659279"/>
              <a:gd name="connsiteX4" fmla="*/ 0 w 24498900"/>
              <a:gd name="connsiteY4" fmla="*/ 1037219 h 4659279"/>
              <a:gd name="connsiteX0" fmla="*/ 0 w 24400929"/>
              <a:gd name="connsiteY0" fmla="*/ 1037219 h 4659279"/>
              <a:gd name="connsiteX1" fmla="*/ 24384600 w 24400929"/>
              <a:gd name="connsiteY1" fmla="*/ 0 h 4659279"/>
              <a:gd name="connsiteX2" fmla="*/ 24400929 w 24400929"/>
              <a:gd name="connsiteY2" fmla="*/ 4642950 h 4659279"/>
              <a:gd name="connsiteX3" fmla="*/ 16329 w 24400929"/>
              <a:gd name="connsiteY3" fmla="*/ 4659279 h 4659279"/>
              <a:gd name="connsiteX4" fmla="*/ 0 w 24400929"/>
              <a:gd name="connsiteY4" fmla="*/ 1037219 h 465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0929" h="4659279">
                <a:moveTo>
                  <a:pt x="0" y="1037219"/>
                </a:moveTo>
                <a:lnTo>
                  <a:pt x="24384600" y="0"/>
                </a:lnTo>
                <a:lnTo>
                  <a:pt x="24400929" y="4642950"/>
                </a:lnTo>
                <a:lnTo>
                  <a:pt x="16329" y="4659279"/>
                </a:lnTo>
                <a:lnTo>
                  <a:pt x="0" y="10372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sp>
        <p:nvSpPr>
          <p:cNvPr id="7" name="Rechthoek 6">
            <a:extLst>
              <a:ext uri="{FF2B5EF4-FFF2-40B4-BE49-F238E27FC236}">
                <a16:creationId xmlns:a16="http://schemas.microsoft.com/office/drawing/2014/main" id="{1C261988-F3C2-0A41-BA87-BE7DFB68AB97}"/>
              </a:ext>
            </a:extLst>
          </p:cNvPr>
          <p:cNvSpPr/>
          <p:nvPr userDrawn="1"/>
        </p:nvSpPr>
        <p:spPr>
          <a:xfrm flipH="1">
            <a:off x="3109850" y="0"/>
            <a:ext cx="6041290"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3363686 w 19456416"/>
              <a:gd name="connsiteY3" fmla="*/ 13683342 h 13716000"/>
              <a:gd name="connsiteX4" fmla="*/ 0 w 19456416"/>
              <a:gd name="connsiteY4" fmla="*/ 0 h 13716000"/>
              <a:gd name="connsiteX0" fmla="*/ 114299 w 16092730"/>
              <a:gd name="connsiteY0" fmla="*/ 0 h 13716000"/>
              <a:gd name="connsiteX1" fmla="*/ 11297210 w 16092730"/>
              <a:gd name="connsiteY1" fmla="*/ 0 h 13716000"/>
              <a:gd name="connsiteX2" fmla="*/ 16092730 w 16092730"/>
              <a:gd name="connsiteY2" fmla="*/ 13716000 h 13716000"/>
              <a:gd name="connsiteX3" fmla="*/ 0 w 16092730"/>
              <a:gd name="connsiteY3" fmla="*/ 13683342 h 13716000"/>
              <a:gd name="connsiteX4" fmla="*/ 114299 w 16092730"/>
              <a:gd name="connsiteY4" fmla="*/ 0 h 13716000"/>
              <a:gd name="connsiteX0" fmla="*/ 0 w 16092731"/>
              <a:gd name="connsiteY0" fmla="*/ 0 h 13716000"/>
              <a:gd name="connsiteX1" fmla="*/ 11297211 w 16092731"/>
              <a:gd name="connsiteY1" fmla="*/ 0 h 13716000"/>
              <a:gd name="connsiteX2" fmla="*/ 16092731 w 16092731"/>
              <a:gd name="connsiteY2" fmla="*/ 13716000 h 13716000"/>
              <a:gd name="connsiteX3" fmla="*/ 1 w 16092731"/>
              <a:gd name="connsiteY3" fmla="*/ 13683342 h 13716000"/>
              <a:gd name="connsiteX4" fmla="*/ 0 w 16092731"/>
              <a:gd name="connsiteY4" fmla="*/ 0 h 13716000"/>
              <a:gd name="connsiteX0" fmla="*/ 0 w 16092731"/>
              <a:gd name="connsiteY0" fmla="*/ 0 h 13716000"/>
              <a:gd name="connsiteX1" fmla="*/ 11297211 w 16092731"/>
              <a:gd name="connsiteY1" fmla="*/ 0 h 13716000"/>
              <a:gd name="connsiteX2" fmla="*/ 16092731 w 16092731"/>
              <a:gd name="connsiteY2" fmla="*/ 13716000 h 13716000"/>
              <a:gd name="connsiteX3" fmla="*/ 32659 w 16092731"/>
              <a:gd name="connsiteY3" fmla="*/ 13699670 h 13716000"/>
              <a:gd name="connsiteX4" fmla="*/ 0 w 16092731"/>
              <a:gd name="connsiteY4" fmla="*/ 0 h 13716000"/>
              <a:gd name="connsiteX0" fmla="*/ 16327 w 16109058"/>
              <a:gd name="connsiteY0" fmla="*/ 0 h 13748656"/>
              <a:gd name="connsiteX1" fmla="*/ 11313538 w 16109058"/>
              <a:gd name="connsiteY1" fmla="*/ 0 h 13748656"/>
              <a:gd name="connsiteX2" fmla="*/ 16109058 w 16109058"/>
              <a:gd name="connsiteY2" fmla="*/ 13716000 h 13748656"/>
              <a:gd name="connsiteX3" fmla="*/ 0 w 16109058"/>
              <a:gd name="connsiteY3" fmla="*/ 13748656 h 13748656"/>
              <a:gd name="connsiteX4" fmla="*/ 16327 w 16109058"/>
              <a:gd name="connsiteY4" fmla="*/ 0 h 13748656"/>
              <a:gd name="connsiteX0" fmla="*/ 16327 w 16109058"/>
              <a:gd name="connsiteY0" fmla="*/ 0 h 13716000"/>
              <a:gd name="connsiteX1" fmla="*/ 11313538 w 16109058"/>
              <a:gd name="connsiteY1" fmla="*/ 0 h 13716000"/>
              <a:gd name="connsiteX2" fmla="*/ 16109058 w 16109058"/>
              <a:gd name="connsiteY2" fmla="*/ 13716000 h 13716000"/>
              <a:gd name="connsiteX3" fmla="*/ 0 w 16109058"/>
              <a:gd name="connsiteY3" fmla="*/ 13699670 h 13716000"/>
              <a:gd name="connsiteX4" fmla="*/ 16327 w 1610905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058" h="13716000">
                <a:moveTo>
                  <a:pt x="16327" y="0"/>
                </a:moveTo>
                <a:lnTo>
                  <a:pt x="11313538" y="0"/>
                </a:lnTo>
                <a:lnTo>
                  <a:pt x="16109058" y="13716000"/>
                </a:lnTo>
                <a:lnTo>
                  <a:pt x="0" y="13699670"/>
                </a:lnTo>
                <a:cubicBezTo>
                  <a:pt x="0" y="9138556"/>
                  <a:pt x="16327" y="4561114"/>
                  <a:pt x="16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sp>
        <p:nvSpPr>
          <p:cNvPr id="19" name="Tijdelijke aanduiding voor afbeelding 4">
            <a:extLst>
              <a:ext uri="{FF2B5EF4-FFF2-40B4-BE49-F238E27FC236}">
                <a16:creationId xmlns:a16="http://schemas.microsoft.com/office/drawing/2014/main" id="{8B912102-9D25-844D-B33B-B0F1D6B4E3E2}"/>
              </a:ext>
            </a:extLst>
          </p:cNvPr>
          <p:cNvSpPr>
            <a:spLocks noGrp="1"/>
          </p:cNvSpPr>
          <p:nvPr>
            <p:ph type="pic" sz="quarter" idx="17"/>
          </p:nvPr>
        </p:nvSpPr>
        <p:spPr>
          <a:xfrm>
            <a:off x="4098165" y="742594"/>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0" name="Tijdelijke aanduiding voor afbeelding 4">
            <a:extLst>
              <a:ext uri="{FF2B5EF4-FFF2-40B4-BE49-F238E27FC236}">
                <a16:creationId xmlns:a16="http://schemas.microsoft.com/office/drawing/2014/main" id="{5C8F3EA5-AEEA-7344-9B6F-9C775118630C}"/>
              </a:ext>
            </a:extLst>
          </p:cNvPr>
          <p:cNvSpPr>
            <a:spLocks noGrp="1"/>
          </p:cNvSpPr>
          <p:nvPr>
            <p:ph type="pic" sz="quarter" idx="18"/>
          </p:nvPr>
        </p:nvSpPr>
        <p:spPr>
          <a:xfrm>
            <a:off x="3698094" y="1900233"/>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1" name="Tijdelijke aanduiding voor afbeelding 4">
            <a:extLst>
              <a:ext uri="{FF2B5EF4-FFF2-40B4-BE49-F238E27FC236}">
                <a16:creationId xmlns:a16="http://schemas.microsoft.com/office/drawing/2014/main" id="{F05BB736-0318-6344-845F-60A1B40E2A41}"/>
              </a:ext>
            </a:extLst>
          </p:cNvPr>
          <p:cNvSpPr>
            <a:spLocks noGrp="1"/>
          </p:cNvSpPr>
          <p:nvPr>
            <p:ph type="pic" sz="quarter" idx="19"/>
          </p:nvPr>
        </p:nvSpPr>
        <p:spPr>
          <a:xfrm>
            <a:off x="3288490" y="308315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5326691" y="885601"/>
            <a:ext cx="3093956" cy="242473"/>
          </a:xfrm>
        </p:spPr>
        <p:txBody>
          <a:bodyPr lIns="0" tIns="0" rIns="0" bIns="0" anchor="t" anchorCtr="0">
            <a:noAutofit/>
          </a:bodyPr>
          <a:lstStyle>
            <a:lvl1pPr marL="0" indent="0">
              <a:buNone/>
              <a:defRPr sz="1575" cap="all" baseline="0">
                <a:solidFill>
                  <a:schemeClr val="accent1"/>
                </a:solidFill>
                <a:latin typeface="Flanders Art Serif Pro Medium" pitchFamily="2" charset="77"/>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5326691" y="1126399"/>
            <a:ext cx="3093956" cy="578219"/>
          </a:xfrm>
        </p:spPr>
        <p:txBody>
          <a:bodyPr lIns="0" tIns="0" rIns="0" bIns="0">
            <a:noAutofit/>
          </a:bodyPr>
          <a:lstStyle>
            <a:lvl1pPr marL="0" indent="0">
              <a:lnSpc>
                <a:spcPct val="100000"/>
              </a:lnSpc>
              <a:buNone/>
              <a:defRPr sz="1275" baseline="0">
                <a:latin typeface="Flanders Art Sans Pro Light" pitchFamily="2" charset="77"/>
              </a:defRPr>
            </a:lvl1pPr>
          </a:lstStyle>
          <a:p>
            <a:endParaRPr lang="nl-BE"/>
          </a:p>
        </p:txBody>
      </p:sp>
      <p:sp>
        <p:nvSpPr>
          <p:cNvPr id="29" name="Tijdelijke aanduiding voor tekst 9">
            <a:extLst>
              <a:ext uri="{FF2B5EF4-FFF2-40B4-BE49-F238E27FC236}">
                <a16:creationId xmlns:a16="http://schemas.microsoft.com/office/drawing/2014/main" id="{4C68B6DB-7BF3-4047-89B8-DD0510DC666C}"/>
              </a:ext>
            </a:extLst>
          </p:cNvPr>
          <p:cNvSpPr>
            <a:spLocks noGrp="1"/>
          </p:cNvSpPr>
          <p:nvPr>
            <p:ph type="body" sz="quarter" idx="24"/>
          </p:nvPr>
        </p:nvSpPr>
        <p:spPr>
          <a:xfrm>
            <a:off x="4926606" y="2043239"/>
            <a:ext cx="3093956" cy="242473"/>
          </a:xfrm>
        </p:spPr>
        <p:txBody>
          <a:bodyPr lIns="0" tIns="0" rIns="0" bIns="0" anchor="t" anchorCtr="0">
            <a:noAutofit/>
          </a:bodyPr>
          <a:lstStyle>
            <a:lvl1pPr marL="0" indent="0">
              <a:buNone/>
              <a:defRPr sz="1575" cap="all" baseline="0">
                <a:solidFill>
                  <a:schemeClr val="accent1"/>
                </a:solidFill>
                <a:latin typeface="Flanders Art Serif Pro Medium" pitchFamily="2" charset="77"/>
              </a:defRPr>
            </a:lvl1pPr>
          </a:lstStyle>
          <a:p>
            <a:endParaRPr lang="nl-BE"/>
          </a:p>
        </p:txBody>
      </p:sp>
      <p:sp>
        <p:nvSpPr>
          <p:cNvPr id="30" name="Tijdelijke aanduiding voor tekst 10">
            <a:extLst>
              <a:ext uri="{FF2B5EF4-FFF2-40B4-BE49-F238E27FC236}">
                <a16:creationId xmlns:a16="http://schemas.microsoft.com/office/drawing/2014/main" id="{FDB5FECB-B3E5-0D48-AC88-81571F9726E8}"/>
              </a:ext>
            </a:extLst>
          </p:cNvPr>
          <p:cNvSpPr>
            <a:spLocks noGrp="1"/>
          </p:cNvSpPr>
          <p:nvPr>
            <p:ph type="body" sz="quarter" idx="25"/>
          </p:nvPr>
        </p:nvSpPr>
        <p:spPr>
          <a:xfrm>
            <a:off x="4926606" y="2284038"/>
            <a:ext cx="3093956" cy="578219"/>
          </a:xfrm>
        </p:spPr>
        <p:txBody>
          <a:bodyPr lIns="0" tIns="0" rIns="0" bIns="0">
            <a:noAutofit/>
          </a:bodyPr>
          <a:lstStyle>
            <a:lvl1pPr marL="0" indent="0">
              <a:lnSpc>
                <a:spcPct val="100000"/>
              </a:lnSpc>
              <a:buNone/>
              <a:defRPr sz="1275" baseline="0">
                <a:latin typeface="Flanders Art Sans Pro Light" pitchFamily="2" charset="77"/>
              </a:defRPr>
            </a:lvl1pPr>
          </a:lstStyle>
          <a:p>
            <a:endParaRPr lang="nl-BE"/>
          </a:p>
        </p:txBody>
      </p:sp>
      <p:sp>
        <p:nvSpPr>
          <p:cNvPr id="31" name="Tijdelijke aanduiding voor tekst 9">
            <a:extLst>
              <a:ext uri="{FF2B5EF4-FFF2-40B4-BE49-F238E27FC236}">
                <a16:creationId xmlns:a16="http://schemas.microsoft.com/office/drawing/2014/main" id="{BB29D36A-AA62-C14C-9087-04E388F791A8}"/>
              </a:ext>
            </a:extLst>
          </p:cNvPr>
          <p:cNvSpPr>
            <a:spLocks noGrp="1"/>
          </p:cNvSpPr>
          <p:nvPr>
            <p:ph type="body" sz="quarter" idx="26"/>
          </p:nvPr>
        </p:nvSpPr>
        <p:spPr>
          <a:xfrm>
            <a:off x="4517016" y="3226163"/>
            <a:ext cx="3093956" cy="242473"/>
          </a:xfrm>
        </p:spPr>
        <p:txBody>
          <a:bodyPr lIns="0" tIns="0" rIns="0" bIns="0" anchor="t" anchorCtr="0">
            <a:noAutofit/>
          </a:bodyPr>
          <a:lstStyle>
            <a:lvl1pPr marL="0" indent="0">
              <a:buNone/>
              <a:defRPr sz="1575" cap="all" baseline="0">
                <a:solidFill>
                  <a:schemeClr val="accent1"/>
                </a:solidFill>
                <a:latin typeface="Flanders Art Serif Pro Medium" pitchFamily="2" charset="77"/>
              </a:defRPr>
            </a:lvl1pPr>
          </a:lstStyle>
          <a:p>
            <a:endParaRPr lang="nl-BE"/>
          </a:p>
        </p:txBody>
      </p:sp>
      <p:sp>
        <p:nvSpPr>
          <p:cNvPr id="32" name="Tijdelijke aanduiding voor tekst 10">
            <a:extLst>
              <a:ext uri="{FF2B5EF4-FFF2-40B4-BE49-F238E27FC236}">
                <a16:creationId xmlns:a16="http://schemas.microsoft.com/office/drawing/2014/main" id="{FA7ADB12-F2E5-9843-BC16-A5AE78BDCDFF}"/>
              </a:ext>
            </a:extLst>
          </p:cNvPr>
          <p:cNvSpPr>
            <a:spLocks noGrp="1"/>
          </p:cNvSpPr>
          <p:nvPr>
            <p:ph type="body" sz="quarter" idx="27"/>
          </p:nvPr>
        </p:nvSpPr>
        <p:spPr>
          <a:xfrm>
            <a:off x="4517016" y="3466962"/>
            <a:ext cx="3093956" cy="578219"/>
          </a:xfrm>
        </p:spPr>
        <p:txBody>
          <a:bodyPr lIns="0" tIns="0" rIns="0" bIns="0">
            <a:noAutofit/>
          </a:bodyPr>
          <a:lstStyle>
            <a:lvl1pPr marL="0" indent="0">
              <a:lnSpc>
                <a:spcPct val="100000"/>
              </a:lnSpc>
              <a:buNone/>
              <a:defRPr sz="1275" baseline="0">
                <a:latin typeface="Flanders Art Sans Pro Light" pitchFamily="2" charset="77"/>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defRPr>
            </a:lvl1pPr>
          </a:lstStyle>
          <a:p>
            <a:r>
              <a:rPr lang="nl-NL"/>
              <a:t>Klik om stijl te bewerken</a:t>
            </a:r>
            <a:endParaRPr lang="nl-BE"/>
          </a:p>
        </p:txBody>
      </p:sp>
      <p:cxnSp>
        <p:nvCxnSpPr>
          <p:cNvPr id="23" name="Rechte verbindingslijn 22">
            <a:extLst>
              <a:ext uri="{FF2B5EF4-FFF2-40B4-BE49-F238E27FC236}">
                <a16:creationId xmlns:a16="http://schemas.microsoft.com/office/drawing/2014/main" id="{5BEF5583-F8B1-564F-9AE4-47576AA69A53}"/>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6A6B2C92-53B7-4847-ACA5-A4E33E8EEFF7}"/>
              </a:ext>
            </a:extLst>
          </p:cNvPr>
          <p:cNvGrpSpPr/>
          <p:nvPr userDrawn="1"/>
        </p:nvGrpSpPr>
        <p:grpSpPr>
          <a:xfrm>
            <a:off x="0" y="4855500"/>
            <a:ext cx="9144000" cy="288000"/>
            <a:chOff x="0" y="12948000"/>
            <a:chExt cx="24384000" cy="768000"/>
          </a:xfrm>
        </p:grpSpPr>
        <p:sp>
          <p:nvSpPr>
            <p:cNvPr id="26" name="Rechthoek 25">
              <a:extLst>
                <a:ext uri="{FF2B5EF4-FFF2-40B4-BE49-F238E27FC236}">
                  <a16:creationId xmlns:a16="http://schemas.microsoft.com/office/drawing/2014/main" id="{FD83AF92-0F0A-4843-924A-290101ED6BD2}"/>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27" name="Afbeelding 26" descr="Afbeelding met tekst, illustratie&#10;&#10;Automatisch gegenereerde beschrijving">
              <a:extLst>
                <a:ext uri="{FF2B5EF4-FFF2-40B4-BE49-F238E27FC236}">
                  <a16:creationId xmlns:a16="http://schemas.microsoft.com/office/drawing/2014/main" id="{C0FAE219-6E8C-48B7-9E86-D9BED552367F}"/>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3812463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laio-Titel+Tekst+IMG">
    <p:bg>
      <p:bgPr>
        <a:solidFill>
          <a:schemeClr val="accent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9F31F9-3F4E-F049-8317-6E74F32824F2}"/>
              </a:ext>
            </a:extLst>
          </p:cNvPr>
          <p:cNvPicPr>
            <a:picLocks noChangeAspect="1"/>
          </p:cNvPicPr>
          <p:nvPr userDrawn="1"/>
        </p:nvPicPr>
        <p:blipFill>
          <a:blip r:embed="rId2"/>
          <a:stretch>
            <a:fillRect/>
          </a:stretch>
        </p:blipFill>
        <p:spPr>
          <a:xfrm>
            <a:off x="0" y="168"/>
            <a:ext cx="9144000" cy="5143165"/>
          </a:xfrm>
          <a:prstGeom prst="rect">
            <a:avLst/>
          </a:prstGeom>
        </p:spPr>
      </p:pic>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5801"/>
            <a:ext cx="3093956" cy="365263"/>
          </a:xfrm>
        </p:spPr>
        <p:txBody>
          <a:bodyPr lIns="0" tIns="0" rIns="0" bIns="0" anchor="t" anchorCtr="0">
            <a:noAutofit/>
          </a:bodyPr>
          <a:lstStyle>
            <a:lvl1pPr algn="l">
              <a:defRPr sz="1575" b="0" i="0" cap="all" baseline="0">
                <a:solidFill>
                  <a:schemeClr val="bg1"/>
                </a:solidFill>
                <a:latin typeface="Flanders Art Serif Pro Medium" pitchFamily="2" charset="77"/>
              </a:defRPr>
            </a:lvl1pPr>
          </a:lstStyle>
          <a:p>
            <a:r>
              <a:rPr lang="nl-NL"/>
              <a:t>Klik om stijl te bewerken</a:t>
            </a:r>
            <a:endParaRPr lang="nl-BE"/>
          </a:p>
        </p:txBody>
      </p:sp>
      <p:sp>
        <p:nvSpPr>
          <p:cNvPr id="8" name="Tijdelijke aanduiding voor afbeelding 7">
            <a:extLst>
              <a:ext uri="{FF2B5EF4-FFF2-40B4-BE49-F238E27FC236}">
                <a16:creationId xmlns:a16="http://schemas.microsoft.com/office/drawing/2014/main" id="{D28D0149-3A97-604B-9BE6-E2DBFB80D160}"/>
              </a:ext>
            </a:extLst>
          </p:cNvPr>
          <p:cNvSpPr>
            <a:spLocks noGrp="1"/>
          </p:cNvSpPr>
          <p:nvPr>
            <p:ph type="pic" sz="quarter" idx="10"/>
          </p:nvPr>
        </p:nvSpPr>
        <p:spPr>
          <a:xfrm rot="-1020000">
            <a:off x="145999" y="144315"/>
            <a:ext cx="540035" cy="540000"/>
          </a:xfrm>
        </p:spPr>
        <p:txBody>
          <a:bodyPr lIns="90000">
            <a:normAutofit/>
          </a:bodyPr>
          <a:lstStyle>
            <a:lvl1pPr marL="0" indent="0">
              <a:buFontTx/>
              <a:buNone/>
              <a:defRPr sz="375" baseline="0"/>
            </a:lvl1pPr>
          </a:lstStyle>
          <a:p>
            <a:endParaRPr lang="nl-BE"/>
          </a:p>
        </p:txBody>
      </p:sp>
      <p:sp>
        <p:nvSpPr>
          <p:cNvPr id="12" name="Tijdelijke aanduiding voor tekst 11">
            <a:extLst>
              <a:ext uri="{FF2B5EF4-FFF2-40B4-BE49-F238E27FC236}">
                <a16:creationId xmlns:a16="http://schemas.microsoft.com/office/drawing/2014/main" id="{302A52F0-F44A-A149-993E-6B15F4E4B7F3}"/>
              </a:ext>
            </a:extLst>
          </p:cNvPr>
          <p:cNvSpPr>
            <a:spLocks noGrp="1"/>
          </p:cNvSpPr>
          <p:nvPr>
            <p:ph type="body" sz="quarter" idx="11"/>
          </p:nvPr>
        </p:nvSpPr>
        <p:spPr>
          <a:xfrm>
            <a:off x="714426" y="1257296"/>
            <a:ext cx="2667774" cy="3171528"/>
          </a:xfrm>
        </p:spPr>
        <p:txBody>
          <a:bodyPr lIns="0" tIns="0" rIns="0" bIns="0" anchor="ctr" anchorCtr="0">
            <a:noAutofit/>
          </a:bodyPr>
          <a:lstStyle>
            <a:lvl1pPr marL="0" indent="0">
              <a:lnSpc>
                <a:spcPct val="100000"/>
              </a:lnSpc>
              <a:buNone/>
              <a:defRPr sz="2100" baseline="0">
                <a:latin typeface="Flanders Art Serif Pro Light" pitchFamily="2" charset="77"/>
              </a:defRPr>
            </a:lvl1pPr>
          </a:lstStyle>
          <a:p>
            <a:endParaRPr lang="nl-BE"/>
          </a:p>
        </p:txBody>
      </p:sp>
      <p:grpSp>
        <p:nvGrpSpPr>
          <p:cNvPr id="15" name="Groep 14">
            <a:extLst>
              <a:ext uri="{FF2B5EF4-FFF2-40B4-BE49-F238E27FC236}">
                <a16:creationId xmlns:a16="http://schemas.microsoft.com/office/drawing/2014/main" id="{06CCD32A-839E-4E27-8E1B-E4F90043B899}"/>
              </a:ext>
            </a:extLst>
          </p:cNvPr>
          <p:cNvGrpSpPr/>
          <p:nvPr userDrawn="1"/>
        </p:nvGrpSpPr>
        <p:grpSpPr>
          <a:xfrm>
            <a:off x="0" y="4855500"/>
            <a:ext cx="9144000" cy="288000"/>
            <a:chOff x="0" y="12948000"/>
            <a:chExt cx="24384000" cy="768000"/>
          </a:xfrm>
        </p:grpSpPr>
        <p:sp>
          <p:nvSpPr>
            <p:cNvPr id="16" name="Rechthoek 15">
              <a:extLst>
                <a:ext uri="{FF2B5EF4-FFF2-40B4-BE49-F238E27FC236}">
                  <a16:creationId xmlns:a16="http://schemas.microsoft.com/office/drawing/2014/main" id="{55603F7F-2DA2-4EAB-AB52-71CE5F6CF674}"/>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8" name="Afbeelding 17" descr="Afbeelding met tekst, illustratie&#10;&#10;Automatisch gegenereerde beschrijving">
              <a:extLst>
                <a:ext uri="{FF2B5EF4-FFF2-40B4-BE49-F238E27FC236}">
                  <a16:creationId xmlns:a16="http://schemas.microsoft.com/office/drawing/2014/main" id="{1F6E9971-68D1-4D54-A496-E37E907E1878}"/>
                </a:ext>
              </a:extLst>
            </p:cNvPr>
            <p:cNvPicPr>
              <a:picLocks noChangeAspect="1"/>
            </p:cNvPicPr>
            <p:nvPr userDrawn="1"/>
          </p:nvPicPr>
          <p:blipFill>
            <a:blip r:embed="rId3"/>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684102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laio-Titel+opsomming-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flipH="1">
            <a:off x="3102992" y="-6123"/>
            <a:ext cx="6041290" cy="514962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3102429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3102429 w 19456416"/>
              <a:gd name="connsiteY4" fmla="*/ 0 h 13716000"/>
              <a:gd name="connsiteX0" fmla="*/ 0 w 16353987"/>
              <a:gd name="connsiteY0" fmla="*/ 0 h 13764986"/>
              <a:gd name="connsiteX1" fmla="*/ 11558467 w 16353987"/>
              <a:gd name="connsiteY1" fmla="*/ 0 h 13764986"/>
              <a:gd name="connsiteX2" fmla="*/ 16353987 w 16353987"/>
              <a:gd name="connsiteY2" fmla="*/ 13716000 h 13764986"/>
              <a:gd name="connsiteX3" fmla="*/ 261257 w 16353987"/>
              <a:gd name="connsiteY3" fmla="*/ 13764986 h 13764986"/>
              <a:gd name="connsiteX4" fmla="*/ 0 w 16353987"/>
              <a:gd name="connsiteY4" fmla="*/ 0 h 13764986"/>
              <a:gd name="connsiteX0" fmla="*/ 130629 w 16092730"/>
              <a:gd name="connsiteY0" fmla="*/ 0 h 13781315"/>
              <a:gd name="connsiteX1" fmla="*/ 11297210 w 16092730"/>
              <a:gd name="connsiteY1" fmla="*/ 16329 h 13781315"/>
              <a:gd name="connsiteX2" fmla="*/ 16092730 w 16092730"/>
              <a:gd name="connsiteY2" fmla="*/ 13732329 h 13781315"/>
              <a:gd name="connsiteX3" fmla="*/ 0 w 16092730"/>
              <a:gd name="connsiteY3" fmla="*/ 13781315 h 13781315"/>
              <a:gd name="connsiteX4" fmla="*/ 130629 w 16092730"/>
              <a:gd name="connsiteY4" fmla="*/ 0 h 13781315"/>
              <a:gd name="connsiteX0" fmla="*/ 0 w 16109058"/>
              <a:gd name="connsiteY0" fmla="*/ 0 h 13781315"/>
              <a:gd name="connsiteX1" fmla="*/ 11313538 w 16109058"/>
              <a:gd name="connsiteY1" fmla="*/ 16329 h 13781315"/>
              <a:gd name="connsiteX2" fmla="*/ 16109058 w 16109058"/>
              <a:gd name="connsiteY2" fmla="*/ 13732329 h 13781315"/>
              <a:gd name="connsiteX3" fmla="*/ 16328 w 16109058"/>
              <a:gd name="connsiteY3" fmla="*/ 13781315 h 13781315"/>
              <a:gd name="connsiteX4" fmla="*/ 0 w 16109058"/>
              <a:gd name="connsiteY4" fmla="*/ 0 h 13781315"/>
              <a:gd name="connsiteX0" fmla="*/ 0 w 16109058"/>
              <a:gd name="connsiteY0" fmla="*/ 0 h 13732329"/>
              <a:gd name="connsiteX1" fmla="*/ 11313538 w 16109058"/>
              <a:gd name="connsiteY1" fmla="*/ 16329 h 13732329"/>
              <a:gd name="connsiteX2" fmla="*/ 16109058 w 16109058"/>
              <a:gd name="connsiteY2" fmla="*/ 13732329 h 13732329"/>
              <a:gd name="connsiteX3" fmla="*/ 16328 w 16109058"/>
              <a:gd name="connsiteY3" fmla="*/ 13732329 h 13732329"/>
              <a:gd name="connsiteX4" fmla="*/ 0 w 16109058"/>
              <a:gd name="connsiteY4" fmla="*/ 0 h 137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058" h="13732329">
                <a:moveTo>
                  <a:pt x="0" y="0"/>
                </a:moveTo>
                <a:lnTo>
                  <a:pt x="11313538" y="16329"/>
                </a:lnTo>
                <a:lnTo>
                  <a:pt x="16109058" y="13732329"/>
                </a:lnTo>
                <a:lnTo>
                  <a:pt x="16328" y="13732329"/>
                </a:lnTo>
                <a:cubicBezTo>
                  <a:pt x="10885" y="9138557"/>
                  <a:pt x="5443" y="4593772"/>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sp>
        <p:nvSpPr>
          <p:cNvPr id="5" name="Rechthoek 4">
            <a:extLst>
              <a:ext uri="{FF2B5EF4-FFF2-40B4-BE49-F238E27FC236}">
                <a16:creationId xmlns:a16="http://schemas.microsoft.com/office/drawing/2014/main" id="{E00103FA-706A-A74D-9AB7-73D79F55B2BF}"/>
              </a:ext>
            </a:extLst>
          </p:cNvPr>
          <p:cNvSpPr/>
          <p:nvPr userDrawn="1"/>
        </p:nvSpPr>
        <p:spPr>
          <a:xfrm>
            <a:off x="-4766" y="1934558"/>
            <a:ext cx="9150944" cy="3206892"/>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0 w 24613200"/>
              <a:gd name="connsiteY0" fmla="*/ 58225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582257 h 4675608"/>
              <a:gd name="connsiteX0" fmla="*/ 114300 w 24613200"/>
              <a:gd name="connsiteY0" fmla="*/ 57343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4300 w 24613200"/>
              <a:gd name="connsiteY4" fmla="*/ 573430 h 4675608"/>
              <a:gd name="connsiteX0" fmla="*/ 0 w 24498900"/>
              <a:gd name="connsiteY0" fmla="*/ 573430 h 4675608"/>
              <a:gd name="connsiteX1" fmla="*/ 24498900 w 24498900"/>
              <a:gd name="connsiteY1" fmla="*/ 0 h 4675608"/>
              <a:gd name="connsiteX2" fmla="*/ 24498900 w 24498900"/>
              <a:gd name="connsiteY2" fmla="*/ 4675608 h 4675608"/>
              <a:gd name="connsiteX3" fmla="*/ 0 w 24498900"/>
              <a:gd name="connsiteY3" fmla="*/ 4631476 h 4675608"/>
              <a:gd name="connsiteX4" fmla="*/ 0 w 24498900"/>
              <a:gd name="connsiteY4" fmla="*/ 573430 h 4675608"/>
              <a:gd name="connsiteX0" fmla="*/ 0 w 24498900"/>
              <a:gd name="connsiteY0" fmla="*/ 573430 h 4631476"/>
              <a:gd name="connsiteX1" fmla="*/ 24498900 w 24498900"/>
              <a:gd name="connsiteY1" fmla="*/ 0 h 4631476"/>
              <a:gd name="connsiteX2" fmla="*/ 24384600 w 24498900"/>
              <a:gd name="connsiteY2" fmla="*/ 4622649 h 4631476"/>
              <a:gd name="connsiteX3" fmla="*/ 0 w 24498900"/>
              <a:gd name="connsiteY3" fmla="*/ 4631476 h 4631476"/>
              <a:gd name="connsiteX4" fmla="*/ 0 w 24498900"/>
              <a:gd name="connsiteY4" fmla="*/ 573430 h 4631476"/>
              <a:gd name="connsiteX0" fmla="*/ 0 w 24433586"/>
              <a:gd name="connsiteY0" fmla="*/ 573430 h 4631476"/>
              <a:gd name="connsiteX1" fmla="*/ 24433586 w 24433586"/>
              <a:gd name="connsiteY1" fmla="*/ 0 h 4631476"/>
              <a:gd name="connsiteX2" fmla="*/ 24384600 w 24433586"/>
              <a:gd name="connsiteY2" fmla="*/ 4622649 h 4631476"/>
              <a:gd name="connsiteX3" fmla="*/ 0 w 24433586"/>
              <a:gd name="connsiteY3" fmla="*/ 4631476 h 4631476"/>
              <a:gd name="connsiteX4" fmla="*/ 0 w 24433586"/>
              <a:gd name="connsiteY4" fmla="*/ 573430 h 4631476"/>
              <a:gd name="connsiteX0" fmla="*/ 0 w 24400929"/>
              <a:gd name="connsiteY0" fmla="*/ 564603 h 4622649"/>
              <a:gd name="connsiteX1" fmla="*/ 24400929 w 24400929"/>
              <a:gd name="connsiteY1" fmla="*/ 0 h 4622649"/>
              <a:gd name="connsiteX2" fmla="*/ 24384600 w 24400929"/>
              <a:gd name="connsiteY2" fmla="*/ 4613822 h 4622649"/>
              <a:gd name="connsiteX3" fmla="*/ 0 w 24400929"/>
              <a:gd name="connsiteY3" fmla="*/ 4622649 h 4622649"/>
              <a:gd name="connsiteX4" fmla="*/ 0 w 24400929"/>
              <a:gd name="connsiteY4" fmla="*/ 564603 h 4622649"/>
              <a:gd name="connsiteX0" fmla="*/ 0 w 24400929"/>
              <a:gd name="connsiteY0" fmla="*/ 564603 h 4622649"/>
              <a:gd name="connsiteX1" fmla="*/ 24400929 w 24400929"/>
              <a:gd name="connsiteY1" fmla="*/ 0 h 4622649"/>
              <a:gd name="connsiteX2" fmla="*/ 24384600 w 24400929"/>
              <a:gd name="connsiteY2" fmla="*/ 4613822 h 4622649"/>
              <a:gd name="connsiteX3" fmla="*/ 0 w 24400929"/>
              <a:gd name="connsiteY3" fmla="*/ 4622649 h 4622649"/>
              <a:gd name="connsiteX4" fmla="*/ 0 w 24400929"/>
              <a:gd name="connsiteY4" fmla="*/ 564603 h 462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0929" h="4622649">
                <a:moveTo>
                  <a:pt x="0" y="564603"/>
                </a:moveTo>
                <a:lnTo>
                  <a:pt x="24400929" y="0"/>
                </a:lnTo>
                <a:lnTo>
                  <a:pt x="24384600" y="4613822"/>
                </a:lnTo>
                <a:lnTo>
                  <a:pt x="0" y="4622649"/>
                </a:lnTo>
                <a:lnTo>
                  <a:pt x="0" y="5646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cxnSp>
        <p:nvCxnSpPr>
          <p:cNvPr id="30" name="Rechte verbindingslijn 29">
            <a:extLst>
              <a:ext uri="{FF2B5EF4-FFF2-40B4-BE49-F238E27FC236}">
                <a16:creationId xmlns:a16="http://schemas.microsoft.com/office/drawing/2014/main" id="{2CAF0322-D61C-CF4A-B600-B09F14B33EE7}"/>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84B73510-C749-6646-8714-572D5F410AB9}"/>
              </a:ext>
            </a:extLst>
          </p:cNvPr>
          <p:cNvPicPr>
            <a:picLocks noChangeAspect="1"/>
          </p:cNvPicPr>
          <p:nvPr userDrawn="1"/>
        </p:nvPicPr>
        <p:blipFill>
          <a:blip r:embed="rId3"/>
          <a:stretch>
            <a:fillRect/>
          </a:stretch>
        </p:blipFill>
        <p:spPr>
          <a:xfrm>
            <a:off x="7382362" y="4757765"/>
            <a:ext cx="1480182" cy="192253"/>
          </a:xfrm>
          <a:prstGeom prst="rect">
            <a:avLst/>
          </a:prstGeom>
        </p:spPr>
      </p:pic>
      <p:sp>
        <p:nvSpPr>
          <p:cNvPr id="19" name="Tijdelijke aanduiding voor afbeelding 4">
            <a:extLst>
              <a:ext uri="{FF2B5EF4-FFF2-40B4-BE49-F238E27FC236}">
                <a16:creationId xmlns:a16="http://schemas.microsoft.com/office/drawing/2014/main" id="{8B912102-9D25-844D-B33B-B0F1D6B4E3E2}"/>
              </a:ext>
            </a:extLst>
          </p:cNvPr>
          <p:cNvSpPr>
            <a:spLocks noGrp="1"/>
          </p:cNvSpPr>
          <p:nvPr>
            <p:ph type="pic" sz="quarter" idx="17"/>
          </p:nvPr>
        </p:nvSpPr>
        <p:spPr>
          <a:xfrm>
            <a:off x="1106357"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0" name="Tijdelijke aanduiding voor afbeelding 4">
            <a:extLst>
              <a:ext uri="{FF2B5EF4-FFF2-40B4-BE49-F238E27FC236}">
                <a16:creationId xmlns:a16="http://schemas.microsoft.com/office/drawing/2014/main" id="{5C8F3EA5-AEEA-7344-9B6F-9C775118630C}"/>
              </a:ext>
            </a:extLst>
          </p:cNvPr>
          <p:cNvSpPr>
            <a:spLocks noGrp="1"/>
          </p:cNvSpPr>
          <p:nvPr>
            <p:ph type="pic" sz="quarter" idx="18"/>
          </p:nvPr>
        </p:nvSpPr>
        <p:spPr>
          <a:xfrm>
            <a:off x="3096616"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1" name="Tijdelijke aanduiding voor afbeelding 4">
            <a:extLst>
              <a:ext uri="{FF2B5EF4-FFF2-40B4-BE49-F238E27FC236}">
                <a16:creationId xmlns:a16="http://schemas.microsoft.com/office/drawing/2014/main" id="{F05BB736-0318-6344-845F-60A1B40E2A41}"/>
              </a:ext>
            </a:extLst>
          </p:cNvPr>
          <p:cNvSpPr>
            <a:spLocks noGrp="1"/>
          </p:cNvSpPr>
          <p:nvPr>
            <p:ph type="pic" sz="quarter" idx="19"/>
          </p:nvPr>
        </p:nvSpPr>
        <p:spPr>
          <a:xfrm>
            <a:off x="5090250"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711051" y="2982761"/>
            <a:ext cx="1752711" cy="242473"/>
          </a:xfrm>
        </p:spPr>
        <p:txBody>
          <a:bodyPr lIns="0" tIns="0" rIns="0" bIns="0" anchor="t" anchorCtr="0">
            <a:noAutofit/>
          </a:bodyPr>
          <a:lstStyle>
            <a:lvl1pPr marL="0" indent="0" algn="ctr">
              <a:buNone/>
              <a:defRPr sz="1575" cap="all" baseline="0">
                <a:solidFill>
                  <a:schemeClr val="accent1"/>
                </a:solidFill>
                <a:latin typeface="Flanders Art Serif Pro Medium" pitchFamily="2" charset="77"/>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714425" y="3310161"/>
            <a:ext cx="1749714" cy="833436"/>
          </a:xfrm>
        </p:spPr>
        <p:txBody>
          <a:bodyPr lIns="0" tIns="0" rIns="0" bIns="0">
            <a:noAutofit/>
          </a:bodyPr>
          <a:lstStyle>
            <a:lvl1pPr marL="0" indent="0" algn="ctr">
              <a:lnSpc>
                <a:spcPct val="100000"/>
              </a:lnSpc>
              <a:buNone/>
              <a:defRPr sz="1275" baseline="0">
                <a:latin typeface="Flanders Art Sans Pro Light" pitchFamily="2" charset="77"/>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defRPr>
            </a:lvl1pPr>
          </a:lstStyle>
          <a:p>
            <a:r>
              <a:rPr lang="nl-NL"/>
              <a:t>Klik om stijl te bewerken</a:t>
            </a:r>
            <a:endParaRPr lang="nl-BE"/>
          </a:p>
        </p:txBody>
      </p:sp>
      <p:sp>
        <p:nvSpPr>
          <p:cNvPr id="23" name="Tijdelijke aanduiding voor afbeelding 4">
            <a:extLst>
              <a:ext uri="{FF2B5EF4-FFF2-40B4-BE49-F238E27FC236}">
                <a16:creationId xmlns:a16="http://schemas.microsoft.com/office/drawing/2014/main" id="{E351B884-85E2-3A42-BECE-12963E8D80AF}"/>
              </a:ext>
            </a:extLst>
          </p:cNvPr>
          <p:cNvSpPr>
            <a:spLocks noGrp="1"/>
          </p:cNvSpPr>
          <p:nvPr>
            <p:ph type="pic" sz="quarter" idx="28"/>
          </p:nvPr>
        </p:nvSpPr>
        <p:spPr>
          <a:xfrm>
            <a:off x="7083871" y="1843087"/>
            <a:ext cx="962086" cy="962024"/>
          </a:xfrm>
          <a:prstGeom prst="ellipse">
            <a:avLst/>
          </a:prstGeom>
          <a:solidFill>
            <a:schemeClr val="bg1"/>
          </a:solidFill>
          <a:ln w="25400">
            <a:solidFill>
              <a:schemeClr val="accent1"/>
            </a:solidFill>
          </a:ln>
        </p:spPr>
        <p:txBody>
          <a:bodyPr lIns="0" tIns="0" rIns="0" bIns="0">
            <a:noAutofit/>
          </a:bodyPr>
          <a:lstStyle>
            <a:lvl1pPr marL="0" indent="0" algn="ctr">
              <a:buFontTx/>
              <a:buNone/>
              <a:defRPr sz="563" baseline="0">
                <a:solidFill>
                  <a:schemeClr val="bg1"/>
                </a:solidFill>
              </a:defRPr>
            </a:lvl1pPr>
          </a:lstStyle>
          <a:p>
            <a:endParaRPr lang="nl-BE"/>
          </a:p>
        </p:txBody>
      </p:sp>
      <p:sp>
        <p:nvSpPr>
          <p:cNvPr id="24" name="Tijdelijke aanduiding voor tekst 9">
            <a:extLst>
              <a:ext uri="{FF2B5EF4-FFF2-40B4-BE49-F238E27FC236}">
                <a16:creationId xmlns:a16="http://schemas.microsoft.com/office/drawing/2014/main" id="{62708F5E-4515-6E49-A7BD-5558A5E1E5C2}"/>
              </a:ext>
            </a:extLst>
          </p:cNvPr>
          <p:cNvSpPr>
            <a:spLocks noGrp="1"/>
          </p:cNvSpPr>
          <p:nvPr>
            <p:ph type="body" sz="quarter" idx="29"/>
          </p:nvPr>
        </p:nvSpPr>
        <p:spPr>
          <a:xfrm>
            <a:off x="2701296" y="2982761"/>
            <a:ext cx="1752711" cy="242473"/>
          </a:xfrm>
        </p:spPr>
        <p:txBody>
          <a:bodyPr lIns="0" tIns="0" rIns="0" bIns="0" anchor="t" anchorCtr="0">
            <a:noAutofit/>
          </a:bodyPr>
          <a:lstStyle>
            <a:lvl1pPr marL="0" indent="0" algn="ctr">
              <a:buNone/>
              <a:defRPr sz="1575" cap="all" baseline="0">
                <a:solidFill>
                  <a:schemeClr val="accent1"/>
                </a:solidFill>
                <a:latin typeface="Flanders Art Serif Pro Medium" pitchFamily="2" charset="77"/>
              </a:defRPr>
            </a:lvl1pPr>
          </a:lstStyle>
          <a:p>
            <a:endParaRPr lang="nl-BE"/>
          </a:p>
        </p:txBody>
      </p:sp>
      <p:sp>
        <p:nvSpPr>
          <p:cNvPr id="25" name="Tijdelijke aanduiding voor tekst 10">
            <a:extLst>
              <a:ext uri="{FF2B5EF4-FFF2-40B4-BE49-F238E27FC236}">
                <a16:creationId xmlns:a16="http://schemas.microsoft.com/office/drawing/2014/main" id="{1070DC98-7C84-C341-A3F9-3879DBA175BC}"/>
              </a:ext>
            </a:extLst>
          </p:cNvPr>
          <p:cNvSpPr>
            <a:spLocks noGrp="1"/>
          </p:cNvSpPr>
          <p:nvPr>
            <p:ph type="body" sz="quarter" idx="30"/>
          </p:nvPr>
        </p:nvSpPr>
        <p:spPr>
          <a:xfrm>
            <a:off x="2701296" y="3310161"/>
            <a:ext cx="1749714" cy="833436"/>
          </a:xfrm>
        </p:spPr>
        <p:txBody>
          <a:bodyPr lIns="0" tIns="0" rIns="0" bIns="0">
            <a:noAutofit/>
          </a:bodyPr>
          <a:lstStyle>
            <a:lvl1pPr marL="0" indent="0" algn="ctr">
              <a:lnSpc>
                <a:spcPct val="100000"/>
              </a:lnSpc>
              <a:buNone/>
              <a:defRPr sz="1275" baseline="0">
                <a:latin typeface="Flanders Art Sans Pro Light" pitchFamily="2" charset="77"/>
              </a:defRPr>
            </a:lvl1pPr>
          </a:lstStyle>
          <a:p>
            <a:endParaRPr lang="nl-BE"/>
          </a:p>
        </p:txBody>
      </p:sp>
      <p:sp>
        <p:nvSpPr>
          <p:cNvPr id="26" name="Tijdelijke aanduiding voor tekst 9">
            <a:extLst>
              <a:ext uri="{FF2B5EF4-FFF2-40B4-BE49-F238E27FC236}">
                <a16:creationId xmlns:a16="http://schemas.microsoft.com/office/drawing/2014/main" id="{60056A1D-B766-0E48-A696-529D3B981084}"/>
              </a:ext>
            </a:extLst>
          </p:cNvPr>
          <p:cNvSpPr>
            <a:spLocks noGrp="1"/>
          </p:cNvSpPr>
          <p:nvPr>
            <p:ph type="body" sz="quarter" idx="31"/>
          </p:nvPr>
        </p:nvSpPr>
        <p:spPr>
          <a:xfrm>
            <a:off x="4688168" y="2982761"/>
            <a:ext cx="1752711" cy="242473"/>
          </a:xfrm>
        </p:spPr>
        <p:txBody>
          <a:bodyPr lIns="0" tIns="0" rIns="0" bIns="0" anchor="t" anchorCtr="0">
            <a:noAutofit/>
          </a:bodyPr>
          <a:lstStyle>
            <a:lvl1pPr marL="0" indent="0" algn="ctr">
              <a:buNone/>
              <a:defRPr sz="1575" cap="all" baseline="0">
                <a:solidFill>
                  <a:schemeClr val="accent1"/>
                </a:solidFill>
                <a:latin typeface="Flanders Art Serif Pro Medium" pitchFamily="2" charset="77"/>
              </a:defRPr>
            </a:lvl1pPr>
          </a:lstStyle>
          <a:p>
            <a:endParaRPr lang="nl-BE"/>
          </a:p>
        </p:txBody>
      </p:sp>
      <p:sp>
        <p:nvSpPr>
          <p:cNvPr id="27" name="Tijdelijke aanduiding voor tekst 10">
            <a:extLst>
              <a:ext uri="{FF2B5EF4-FFF2-40B4-BE49-F238E27FC236}">
                <a16:creationId xmlns:a16="http://schemas.microsoft.com/office/drawing/2014/main" id="{2D4362DB-EF3C-C746-96A9-FC9F96F9FE53}"/>
              </a:ext>
            </a:extLst>
          </p:cNvPr>
          <p:cNvSpPr>
            <a:spLocks noGrp="1"/>
          </p:cNvSpPr>
          <p:nvPr>
            <p:ph type="body" sz="quarter" idx="32"/>
          </p:nvPr>
        </p:nvSpPr>
        <p:spPr>
          <a:xfrm>
            <a:off x="4688167" y="3310161"/>
            <a:ext cx="1749714" cy="833436"/>
          </a:xfrm>
        </p:spPr>
        <p:txBody>
          <a:bodyPr lIns="0" tIns="0" rIns="0" bIns="0">
            <a:noAutofit/>
          </a:bodyPr>
          <a:lstStyle>
            <a:lvl1pPr marL="0" indent="0" algn="ctr">
              <a:lnSpc>
                <a:spcPct val="100000"/>
              </a:lnSpc>
              <a:buNone/>
              <a:defRPr sz="1275" baseline="0">
                <a:latin typeface="Flanders Art Sans Pro Light" pitchFamily="2" charset="77"/>
              </a:defRPr>
            </a:lvl1pPr>
          </a:lstStyle>
          <a:p>
            <a:endParaRPr lang="nl-BE"/>
          </a:p>
        </p:txBody>
      </p:sp>
      <p:sp>
        <p:nvSpPr>
          <p:cNvPr id="28" name="Tijdelijke aanduiding voor tekst 9">
            <a:extLst>
              <a:ext uri="{FF2B5EF4-FFF2-40B4-BE49-F238E27FC236}">
                <a16:creationId xmlns:a16="http://schemas.microsoft.com/office/drawing/2014/main" id="{92FDDA4B-9BA2-DF4C-A1BB-5E81B2A56B7A}"/>
              </a:ext>
            </a:extLst>
          </p:cNvPr>
          <p:cNvSpPr>
            <a:spLocks noGrp="1"/>
          </p:cNvSpPr>
          <p:nvPr>
            <p:ph type="body" sz="quarter" idx="33"/>
          </p:nvPr>
        </p:nvSpPr>
        <p:spPr>
          <a:xfrm>
            <a:off x="6678036" y="2982761"/>
            <a:ext cx="1752711" cy="242473"/>
          </a:xfrm>
        </p:spPr>
        <p:txBody>
          <a:bodyPr lIns="0" tIns="0" rIns="0" bIns="0" anchor="t" anchorCtr="0">
            <a:noAutofit/>
          </a:bodyPr>
          <a:lstStyle>
            <a:lvl1pPr marL="0" indent="0" algn="ctr">
              <a:buNone/>
              <a:defRPr sz="1575" cap="all" baseline="0">
                <a:solidFill>
                  <a:schemeClr val="accent1"/>
                </a:solidFill>
                <a:latin typeface="Flanders Art Serif Pro Medium" pitchFamily="2" charset="77"/>
              </a:defRPr>
            </a:lvl1pPr>
          </a:lstStyle>
          <a:p>
            <a:endParaRPr lang="nl-BE"/>
          </a:p>
        </p:txBody>
      </p:sp>
      <p:sp>
        <p:nvSpPr>
          <p:cNvPr id="34" name="Tijdelijke aanduiding voor tekst 10">
            <a:extLst>
              <a:ext uri="{FF2B5EF4-FFF2-40B4-BE49-F238E27FC236}">
                <a16:creationId xmlns:a16="http://schemas.microsoft.com/office/drawing/2014/main" id="{7FDBB1FB-5CE5-4E42-A403-C8528C2C11D6}"/>
              </a:ext>
            </a:extLst>
          </p:cNvPr>
          <p:cNvSpPr>
            <a:spLocks noGrp="1"/>
          </p:cNvSpPr>
          <p:nvPr>
            <p:ph type="body" sz="quarter" idx="34"/>
          </p:nvPr>
        </p:nvSpPr>
        <p:spPr>
          <a:xfrm>
            <a:off x="6678036" y="3310161"/>
            <a:ext cx="1749714" cy="833436"/>
          </a:xfrm>
        </p:spPr>
        <p:txBody>
          <a:bodyPr lIns="0" tIns="0" rIns="0" bIns="0">
            <a:noAutofit/>
          </a:bodyPr>
          <a:lstStyle>
            <a:lvl1pPr marL="0" indent="0" algn="ctr">
              <a:lnSpc>
                <a:spcPct val="100000"/>
              </a:lnSpc>
              <a:buNone/>
              <a:defRPr sz="1275" baseline="0">
                <a:latin typeface="Flanders Art Sans Pro Light" pitchFamily="2" charset="77"/>
              </a:defRPr>
            </a:lvl1pPr>
          </a:lstStyle>
          <a:p>
            <a:endParaRPr lang="nl-BE"/>
          </a:p>
        </p:txBody>
      </p:sp>
      <p:grpSp>
        <p:nvGrpSpPr>
          <p:cNvPr id="32" name="Groep 31">
            <a:extLst>
              <a:ext uri="{FF2B5EF4-FFF2-40B4-BE49-F238E27FC236}">
                <a16:creationId xmlns:a16="http://schemas.microsoft.com/office/drawing/2014/main" id="{DCE29C3F-41C2-4D82-9515-BE9200E20227}"/>
              </a:ext>
            </a:extLst>
          </p:cNvPr>
          <p:cNvGrpSpPr/>
          <p:nvPr userDrawn="1"/>
        </p:nvGrpSpPr>
        <p:grpSpPr>
          <a:xfrm>
            <a:off x="0" y="4855500"/>
            <a:ext cx="9144000" cy="288000"/>
            <a:chOff x="0" y="12948000"/>
            <a:chExt cx="24384000" cy="768000"/>
          </a:xfrm>
        </p:grpSpPr>
        <p:sp>
          <p:nvSpPr>
            <p:cNvPr id="35" name="Rechthoek 34">
              <a:extLst>
                <a:ext uri="{FF2B5EF4-FFF2-40B4-BE49-F238E27FC236}">
                  <a16:creationId xmlns:a16="http://schemas.microsoft.com/office/drawing/2014/main" id="{4A504F47-1F5D-4E2E-9FA2-E23F96B5F060}"/>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36" name="Afbeelding 35" descr="Afbeelding met tekst, illustratie&#10;&#10;Automatisch gegenereerde beschrijving">
              <a:extLst>
                <a:ext uri="{FF2B5EF4-FFF2-40B4-BE49-F238E27FC236}">
                  <a16:creationId xmlns:a16="http://schemas.microsoft.com/office/drawing/2014/main" id="{69C77DD6-0265-43A8-B4C8-910C6E91D03C}"/>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687158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laio-Titel+Tekstx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00103FA-706A-A74D-9AB7-73D79F55B2BF}"/>
              </a:ext>
            </a:extLst>
          </p:cNvPr>
          <p:cNvSpPr/>
          <p:nvPr userDrawn="1"/>
        </p:nvSpPr>
        <p:spPr>
          <a:xfrm>
            <a:off x="-9773" y="1297296"/>
            <a:ext cx="9142969" cy="3850956"/>
          </a:xfrm>
          <a:custGeom>
            <a:avLst/>
            <a:gdLst>
              <a:gd name="connsiteX0" fmla="*/ 0 w 24613200"/>
              <a:gd name="connsiteY0" fmla="*/ 0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0 h 4675608"/>
              <a:gd name="connsiteX0" fmla="*/ 0 w 24613200"/>
              <a:gd name="connsiteY0" fmla="*/ 1053548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1053548 h 4675608"/>
              <a:gd name="connsiteX0" fmla="*/ 0 w 24613200"/>
              <a:gd name="connsiteY0" fmla="*/ 58225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582257 h 4675608"/>
              <a:gd name="connsiteX0" fmla="*/ 0 w 24613200"/>
              <a:gd name="connsiteY0" fmla="*/ 496077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0 w 24613200"/>
              <a:gd name="connsiteY4" fmla="*/ 496077 h 4675608"/>
              <a:gd name="connsiteX0" fmla="*/ 21265 w 24613200"/>
              <a:gd name="connsiteY0" fmla="*/ 476926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21265 w 24613200"/>
              <a:gd name="connsiteY4" fmla="*/ 476926 h 4675608"/>
              <a:gd name="connsiteX0" fmla="*/ 119236 w 24613200"/>
              <a:gd name="connsiteY0" fmla="*/ 476926 h 4675608"/>
              <a:gd name="connsiteX1" fmla="*/ 24613200 w 24613200"/>
              <a:gd name="connsiteY1" fmla="*/ 0 h 4675608"/>
              <a:gd name="connsiteX2" fmla="*/ 24613200 w 24613200"/>
              <a:gd name="connsiteY2" fmla="*/ 4675608 h 4675608"/>
              <a:gd name="connsiteX3" fmla="*/ 0 w 24613200"/>
              <a:gd name="connsiteY3" fmla="*/ 4675608 h 4675608"/>
              <a:gd name="connsiteX4" fmla="*/ 119236 w 24613200"/>
              <a:gd name="connsiteY4" fmla="*/ 476926 h 4675608"/>
              <a:gd name="connsiteX0" fmla="*/ 0 w 24493964"/>
              <a:gd name="connsiteY0" fmla="*/ 476926 h 4675608"/>
              <a:gd name="connsiteX1" fmla="*/ 24493964 w 24493964"/>
              <a:gd name="connsiteY1" fmla="*/ 0 h 4675608"/>
              <a:gd name="connsiteX2" fmla="*/ 24493964 w 24493964"/>
              <a:gd name="connsiteY2" fmla="*/ 4675608 h 4675608"/>
              <a:gd name="connsiteX3" fmla="*/ 11392 w 24493964"/>
              <a:gd name="connsiteY3" fmla="*/ 4624140 h 4675608"/>
              <a:gd name="connsiteX4" fmla="*/ 0 w 24493964"/>
              <a:gd name="connsiteY4" fmla="*/ 476926 h 4675608"/>
              <a:gd name="connsiteX0" fmla="*/ 0 w 24493964"/>
              <a:gd name="connsiteY0" fmla="*/ 476926 h 4624140"/>
              <a:gd name="connsiteX1" fmla="*/ 24493964 w 24493964"/>
              <a:gd name="connsiteY1" fmla="*/ 0 h 4624140"/>
              <a:gd name="connsiteX2" fmla="*/ 24379664 w 24493964"/>
              <a:gd name="connsiteY2" fmla="*/ 4616787 h 4624140"/>
              <a:gd name="connsiteX3" fmla="*/ 11392 w 24493964"/>
              <a:gd name="connsiteY3" fmla="*/ 4624140 h 4624140"/>
              <a:gd name="connsiteX4" fmla="*/ 0 w 24493964"/>
              <a:gd name="connsiteY4" fmla="*/ 476926 h 4624140"/>
              <a:gd name="connsiteX0" fmla="*/ 0 w 24379664"/>
              <a:gd name="connsiteY0" fmla="*/ 476926 h 4624140"/>
              <a:gd name="connsiteX1" fmla="*/ 24330678 w 24379664"/>
              <a:gd name="connsiteY1" fmla="*/ 0 h 4624140"/>
              <a:gd name="connsiteX2" fmla="*/ 24379664 w 24379664"/>
              <a:gd name="connsiteY2" fmla="*/ 4616787 h 4624140"/>
              <a:gd name="connsiteX3" fmla="*/ 11392 w 24379664"/>
              <a:gd name="connsiteY3" fmla="*/ 4624140 h 4624140"/>
              <a:gd name="connsiteX4" fmla="*/ 0 w 24379664"/>
              <a:gd name="connsiteY4" fmla="*/ 476926 h 462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9664" h="4624140">
                <a:moveTo>
                  <a:pt x="0" y="476926"/>
                </a:moveTo>
                <a:lnTo>
                  <a:pt x="24330678" y="0"/>
                </a:lnTo>
                <a:lnTo>
                  <a:pt x="24379664" y="4616787"/>
                </a:lnTo>
                <a:lnTo>
                  <a:pt x="11392" y="4624140"/>
                </a:lnTo>
                <a:cubicBezTo>
                  <a:pt x="7595" y="3241735"/>
                  <a:pt x="3797" y="1859331"/>
                  <a:pt x="0" y="4769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sp>
        <p:nvSpPr>
          <p:cNvPr id="7" name="Rechthoek 6">
            <a:extLst>
              <a:ext uri="{FF2B5EF4-FFF2-40B4-BE49-F238E27FC236}">
                <a16:creationId xmlns:a16="http://schemas.microsoft.com/office/drawing/2014/main" id="{1C261988-F3C2-0A41-BA87-BE7DFB68AB97}"/>
              </a:ext>
            </a:extLst>
          </p:cNvPr>
          <p:cNvSpPr/>
          <p:nvPr userDrawn="1"/>
        </p:nvSpPr>
        <p:spPr>
          <a:xfrm flipH="1">
            <a:off x="3102992" y="-6123"/>
            <a:ext cx="6048155" cy="5149623"/>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3347357 w 19456416"/>
              <a:gd name="connsiteY3" fmla="*/ 13716000 h 13716000"/>
              <a:gd name="connsiteX4" fmla="*/ 0 w 19456416"/>
              <a:gd name="connsiteY4" fmla="*/ 0 h 13716000"/>
              <a:gd name="connsiteX0" fmla="*/ 32657 w 16109059"/>
              <a:gd name="connsiteY0" fmla="*/ 16328 h 13716000"/>
              <a:gd name="connsiteX1" fmla="*/ 11313539 w 16109059"/>
              <a:gd name="connsiteY1" fmla="*/ 0 h 13716000"/>
              <a:gd name="connsiteX2" fmla="*/ 16109059 w 16109059"/>
              <a:gd name="connsiteY2" fmla="*/ 13716000 h 13716000"/>
              <a:gd name="connsiteX3" fmla="*/ 0 w 16109059"/>
              <a:gd name="connsiteY3" fmla="*/ 13716000 h 13716000"/>
              <a:gd name="connsiteX4" fmla="*/ 32657 w 16109059"/>
              <a:gd name="connsiteY4" fmla="*/ 16328 h 13716000"/>
              <a:gd name="connsiteX0" fmla="*/ 3142 w 16112201"/>
              <a:gd name="connsiteY0" fmla="*/ 0 h 13716000"/>
              <a:gd name="connsiteX1" fmla="*/ 11316681 w 16112201"/>
              <a:gd name="connsiteY1" fmla="*/ 0 h 13716000"/>
              <a:gd name="connsiteX2" fmla="*/ 16112201 w 16112201"/>
              <a:gd name="connsiteY2" fmla="*/ 13716000 h 13716000"/>
              <a:gd name="connsiteX3" fmla="*/ 3142 w 16112201"/>
              <a:gd name="connsiteY3" fmla="*/ 13716000 h 13716000"/>
              <a:gd name="connsiteX4" fmla="*/ 3142 w 16112201"/>
              <a:gd name="connsiteY4" fmla="*/ 0 h 13716000"/>
              <a:gd name="connsiteX0" fmla="*/ 1977 w 16127364"/>
              <a:gd name="connsiteY0" fmla="*/ 0 h 13732329"/>
              <a:gd name="connsiteX1" fmla="*/ 11331844 w 16127364"/>
              <a:gd name="connsiteY1" fmla="*/ 16329 h 13732329"/>
              <a:gd name="connsiteX2" fmla="*/ 16127364 w 16127364"/>
              <a:gd name="connsiteY2" fmla="*/ 13732329 h 13732329"/>
              <a:gd name="connsiteX3" fmla="*/ 18305 w 16127364"/>
              <a:gd name="connsiteY3" fmla="*/ 13732329 h 13732329"/>
              <a:gd name="connsiteX4" fmla="*/ 1977 w 16127364"/>
              <a:gd name="connsiteY4" fmla="*/ 0 h 137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7364" h="13732329">
                <a:moveTo>
                  <a:pt x="1977" y="0"/>
                </a:moveTo>
                <a:lnTo>
                  <a:pt x="11331844" y="16329"/>
                </a:lnTo>
                <a:lnTo>
                  <a:pt x="16127364" y="13732329"/>
                </a:lnTo>
                <a:lnTo>
                  <a:pt x="18305" y="13732329"/>
                </a:lnTo>
                <a:cubicBezTo>
                  <a:pt x="29191" y="9165772"/>
                  <a:pt x="-8909" y="4566557"/>
                  <a:pt x="1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750" rtlCol="0" anchor="ctr"/>
          <a:lstStyle/>
          <a:p>
            <a:pPr algn="ctr"/>
            <a:endParaRPr lang="nl-BE" sz="1800"/>
          </a:p>
        </p:txBody>
      </p:sp>
      <p:cxnSp>
        <p:nvCxnSpPr>
          <p:cNvPr id="13" name="Rechte verbindingslijn 12">
            <a:extLst>
              <a:ext uri="{FF2B5EF4-FFF2-40B4-BE49-F238E27FC236}">
                <a16:creationId xmlns:a16="http://schemas.microsoft.com/office/drawing/2014/main" id="{4B8B8B8F-91EC-4042-AFC6-5594D521AF94}"/>
              </a:ext>
            </a:extLst>
          </p:cNvPr>
          <p:cNvCxnSpPr>
            <a:cxnSpLocks/>
          </p:cNvCxnSpPr>
          <p:nvPr userDrawn="1"/>
        </p:nvCxnSpPr>
        <p:spPr>
          <a:xfrm flipV="1">
            <a:off x="-214" y="4546658"/>
            <a:ext cx="9144614" cy="4003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84B73510-C749-6646-8714-572D5F410AB9}"/>
              </a:ext>
            </a:extLst>
          </p:cNvPr>
          <p:cNvPicPr>
            <a:picLocks noChangeAspect="1"/>
          </p:cNvPicPr>
          <p:nvPr userDrawn="1"/>
        </p:nvPicPr>
        <p:blipFill>
          <a:blip r:embed="rId3"/>
          <a:stretch>
            <a:fillRect/>
          </a:stretch>
        </p:blipFill>
        <p:spPr>
          <a:xfrm>
            <a:off x="7382362" y="4757765"/>
            <a:ext cx="1480182" cy="192253"/>
          </a:xfrm>
          <a:prstGeom prst="rect">
            <a:avLst/>
          </a:prstGeom>
        </p:spPr>
      </p:pic>
      <p:sp>
        <p:nvSpPr>
          <p:cNvPr id="22" name="Tijdelijke aanduiding voor tekst 9">
            <a:extLst>
              <a:ext uri="{FF2B5EF4-FFF2-40B4-BE49-F238E27FC236}">
                <a16:creationId xmlns:a16="http://schemas.microsoft.com/office/drawing/2014/main" id="{66F04BA5-469B-6746-90F7-115E212A4FCD}"/>
              </a:ext>
            </a:extLst>
          </p:cNvPr>
          <p:cNvSpPr>
            <a:spLocks noGrp="1"/>
          </p:cNvSpPr>
          <p:nvPr>
            <p:ph type="body" sz="quarter" idx="22"/>
          </p:nvPr>
        </p:nvSpPr>
        <p:spPr>
          <a:xfrm>
            <a:off x="714426" y="2259751"/>
            <a:ext cx="3745144" cy="1450184"/>
          </a:xfrm>
        </p:spPr>
        <p:txBody>
          <a:bodyPr lIns="0" tIns="0" rIns="0" bIns="0" anchor="t" anchorCtr="0">
            <a:noAutofit/>
          </a:bodyPr>
          <a:lstStyle>
            <a:lvl1pPr marL="0" indent="0" algn="l">
              <a:buNone/>
              <a:defRPr sz="2625" cap="none" baseline="0">
                <a:solidFill>
                  <a:schemeClr val="tx1"/>
                </a:solidFill>
                <a:latin typeface="Flanders Art Serif Pro Medium" pitchFamily="2" charset="77"/>
              </a:defRPr>
            </a:lvl1pPr>
          </a:lstStyle>
          <a:p>
            <a:endParaRPr lang="nl-BE"/>
          </a:p>
        </p:txBody>
      </p:sp>
      <p:sp>
        <p:nvSpPr>
          <p:cNvPr id="11" name="Tijdelijke aanduiding voor tekst 10">
            <a:extLst>
              <a:ext uri="{FF2B5EF4-FFF2-40B4-BE49-F238E27FC236}">
                <a16:creationId xmlns:a16="http://schemas.microsoft.com/office/drawing/2014/main" id="{31B54F6B-2F43-E246-9A6D-30417B678945}"/>
              </a:ext>
            </a:extLst>
          </p:cNvPr>
          <p:cNvSpPr>
            <a:spLocks noGrp="1"/>
          </p:cNvSpPr>
          <p:nvPr>
            <p:ph type="body" sz="quarter" idx="23"/>
          </p:nvPr>
        </p:nvSpPr>
        <p:spPr>
          <a:xfrm>
            <a:off x="4696132" y="2473416"/>
            <a:ext cx="3745144" cy="1298484"/>
          </a:xfrm>
        </p:spPr>
        <p:txBody>
          <a:bodyPr lIns="0" tIns="0" rIns="0" bIns="0">
            <a:noAutofit/>
          </a:bodyPr>
          <a:lstStyle>
            <a:lvl1pPr marL="0" indent="0" algn="l">
              <a:lnSpc>
                <a:spcPct val="110000"/>
              </a:lnSpc>
              <a:buNone/>
              <a:defRPr sz="1275" baseline="0">
                <a:latin typeface="Flanders Art Sans Pro Light" pitchFamily="2" charset="77"/>
              </a:defRPr>
            </a:lvl1pPr>
          </a:lstStyle>
          <a:p>
            <a:endParaRPr lang="nl-BE"/>
          </a:p>
        </p:txBody>
      </p:sp>
      <p:sp>
        <p:nvSpPr>
          <p:cNvPr id="33" name="Titel 1">
            <a:extLst>
              <a:ext uri="{FF2B5EF4-FFF2-40B4-BE49-F238E27FC236}">
                <a16:creationId xmlns:a16="http://schemas.microsoft.com/office/drawing/2014/main" id="{AB0964BA-FF16-314B-A42E-780AB72C6822}"/>
              </a:ext>
            </a:extLst>
          </p:cNvPr>
          <p:cNvSpPr>
            <a:spLocks noGrp="1"/>
          </p:cNvSpPr>
          <p:nvPr>
            <p:ph type="ctrTitle"/>
          </p:nvPr>
        </p:nvSpPr>
        <p:spPr>
          <a:xfrm>
            <a:off x="714426" y="686036"/>
            <a:ext cx="3303729" cy="1144854"/>
          </a:xfrm>
        </p:spPr>
        <p:txBody>
          <a:bodyPr lIns="0" tIns="0" rIns="0" bIns="0" anchor="t" anchorCtr="0">
            <a:noAutofit/>
          </a:bodyPr>
          <a:lstStyle>
            <a:lvl1pPr algn="l">
              <a:defRPr sz="3750" b="1" i="0" baseline="0">
                <a:solidFill>
                  <a:schemeClr val="bg1"/>
                </a:solidFill>
              </a:defRPr>
            </a:lvl1pPr>
          </a:lstStyle>
          <a:p>
            <a:r>
              <a:rPr lang="nl-NL"/>
              <a:t>Klik om stijl te bewerken</a:t>
            </a:r>
            <a:endParaRPr lang="nl-BE"/>
          </a:p>
        </p:txBody>
      </p:sp>
      <p:grpSp>
        <p:nvGrpSpPr>
          <p:cNvPr id="16" name="Groep 15">
            <a:extLst>
              <a:ext uri="{FF2B5EF4-FFF2-40B4-BE49-F238E27FC236}">
                <a16:creationId xmlns:a16="http://schemas.microsoft.com/office/drawing/2014/main" id="{6A1284B5-177D-4C8B-9C22-3785B1C6A2DC}"/>
              </a:ext>
            </a:extLst>
          </p:cNvPr>
          <p:cNvGrpSpPr/>
          <p:nvPr userDrawn="1"/>
        </p:nvGrpSpPr>
        <p:grpSpPr>
          <a:xfrm>
            <a:off x="0" y="4855500"/>
            <a:ext cx="9144000" cy="288000"/>
            <a:chOff x="0" y="12948000"/>
            <a:chExt cx="24384000" cy="768000"/>
          </a:xfrm>
        </p:grpSpPr>
        <p:sp>
          <p:nvSpPr>
            <p:cNvPr id="18" name="Rechthoek 17">
              <a:extLst>
                <a:ext uri="{FF2B5EF4-FFF2-40B4-BE49-F238E27FC236}">
                  <a16:creationId xmlns:a16="http://schemas.microsoft.com/office/drawing/2014/main" id="{A87047E5-2F6E-499E-9D81-69298513C5E9}"/>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9" name="Afbeelding 18" descr="Afbeelding met tekst, illustratie&#10;&#10;Automatisch gegenereerde beschrijving">
              <a:extLst>
                <a:ext uri="{FF2B5EF4-FFF2-40B4-BE49-F238E27FC236}">
                  <a16:creationId xmlns:a16="http://schemas.microsoft.com/office/drawing/2014/main" id="{F83B82DF-4BA3-4B5D-AD8D-E3340210B9C4}"/>
                </a:ext>
              </a:extLst>
            </p:cNvPr>
            <p:cNvPicPr>
              <a:picLocks noChangeAspect="1"/>
            </p:cNvPicPr>
            <p:nvPr userDrawn="1"/>
          </p:nvPicPr>
          <p:blipFill>
            <a:blip r:embed="rId4"/>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28412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beeld + titel midden">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860000"/>
          </a:xfrm>
          <a:prstGeom prst="rect">
            <a:avLst/>
          </a:pr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1"/>
            <a:ext cx="7241994" cy="1441003"/>
          </a:xfrm>
          <a:prstGeom prst="rect">
            <a:avLst/>
          </a:prstGeom>
        </p:spPr>
        <p:txBody>
          <a:bodyPr lIns="0" tIns="0" rIns="0" bIns="0" anchor="b"/>
          <a:lstStyle>
            <a:lvl1pPr marL="0" indent="-215985">
              <a:defRPr sz="3200"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0" y="2292823"/>
            <a:ext cx="4119319" cy="1441003"/>
          </a:xfrm>
          <a:prstGeom prst="rect">
            <a:avLst/>
          </a:prstGeom>
        </p:spPr>
        <p:txBody>
          <a:bodyPr lIns="0" tIns="0" rIns="0" bIns="46800"/>
          <a:lstStyle>
            <a:lvl1pPr marL="0" indent="0">
              <a:buSzTx/>
              <a:buFontTx/>
              <a:buNone/>
              <a:defRPr sz="2000" b="1">
                <a:solidFill>
                  <a:srgbClr val="009B48"/>
                </a:solidFill>
                <a:latin typeface="+mn-lt"/>
              </a:defRPr>
            </a:lvl1pPr>
            <a:lvl2pPr marL="0" indent="342879">
              <a:buSzTx/>
              <a:buFontTx/>
              <a:buNone/>
              <a:defRPr sz="1800" b="0">
                <a:solidFill>
                  <a:srgbClr val="009B48"/>
                </a:solidFill>
                <a:latin typeface="+mn-lt"/>
              </a:defRPr>
            </a:lvl2pPr>
            <a:lvl3pPr marL="0" indent="685757">
              <a:buSzTx/>
              <a:buFontTx/>
              <a:buNone/>
              <a:defRPr sz="1500" b="0">
                <a:solidFill>
                  <a:srgbClr val="009B48"/>
                </a:solidFill>
                <a:latin typeface="+mn-lt"/>
              </a:defRPr>
            </a:lvl3pPr>
            <a:lvl4pPr marL="0" indent="1028636">
              <a:buSzTx/>
              <a:buFontTx/>
              <a:buNone/>
              <a:defRPr sz="1400" b="0">
                <a:solidFill>
                  <a:srgbClr val="009B48"/>
                </a:solidFill>
                <a:latin typeface="+mn-lt"/>
              </a:defRPr>
            </a:lvl4pPr>
            <a:lvl5pPr marL="0" indent="1371514">
              <a:buSzTx/>
              <a:buFontTx/>
              <a:buNone/>
              <a:defRPr sz="12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36034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laio-Eindslid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1" y="0"/>
            <a:ext cx="7296631"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6416" h="13716000">
                <a:moveTo>
                  <a:pt x="0" y="0"/>
                </a:moveTo>
                <a:lnTo>
                  <a:pt x="14660896" y="0"/>
                </a:lnTo>
                <a:lnTo>
                  <a:pt x="19456416" y="13716000"/>
                </a:lnTo>
                <a:lnTo>
                  <a:pt x="0" y="1371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22675" y="876150"/>
            <a:ext cx="5707119" cy="2536588"/>
          </a:xfrm>
        </p:spPr>
        <p:txBody>
          <a:bodyPr lIns="0" tIns="0" rIns="0" bIns="0" anchor="t" anchorCtr="0">
            <a:noAutofit/>
          </a:bodyPr>
          <a:lstStyle>
            <a:lvl1pPr algn="l">
              <a:defRPr sz="6375" b="1" i="0" baseline="0">
                <a:solidFill>
                  <a:schemeClr val="bg1"/>
                </a:solidFill>
              </a:defRPr>
            </a:lvl1pPr>
          </a:lstStyle>
          <a:p>
            <a:r>
              <a:rPr lang="nl-NL"/>
              <a:t>Klik om stijl te bewerken</a:t>
            </a:r>
            <a:endParaRPr lang="nl-BE"/>
          </a:p>
        </p:txBody>
      </p:sp>
      <p:pic>
        <p:nvPicPr>
          <p:cNvPr id="10" name="Afbeelding 9">
            <a:extLst>
              <a:ext uri="{FF2B5EF4-FFF2-40B4-BE49-F238E27FC236}">
                <a16:creationId xmlns:a16="http://schemas.microsoft.com/office/drawing/2014/main" id="{4DF2F196-C7EA-0941-9427-00F2502C1B37}"/>
              </a:ext>
            </a:extLst>
          </p:cNvPr>
          <p:cNvPicPr>
            <a:picLocks noChangeAspect="1"/>
          </p:cNvPicPr>
          <p:nvPr userDrawn="1"/>
        </p:nvPicPr>
        <p:blipFill>
          <a:blip r:embed="rId2"/>
          <a:stretch>
            <a:fillRect/>
          </a:stretch>
        </p:blipFill>
        <p:spPr>
          <a:xfrm>
            <a:off x="6810223" y="923927"/>
            <a:ext cx="2333777" cy="904875"/>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1B95D3E6-C6F7-4E32-A945-8686F0494490}"/>
              </a:ext>
            </a:extLst>
          </p:cNvPr>
          <p:cNvPicPr>
            <a:picLocks noChangeAspect="1"/>
          </p:cNvPicPr>
          <p:nvPr userDrawn="1"/>
        </p:nvPicPr>
        <p:blipFill>
          <a:blip r:embed="rId3"/>
          <a:stretch>
            <a:fillRect/>
          </a:stretch>
        </p:blipFill>
        <p:spPr>
          <a:xfrm>
            <a:off x="486136" y="4427845"/>
            <a:ext cx="1044569" cy="270000"/>
          </a:xfrm>
          <a:prstGeom prst="rect">
            <a:avLst/>
          </a:prstGeom>
        </p:spPr>
      </p:pic>
    </p:spTree>
    <p:extLst>
      <p:ext uri="{BB962C8B-B14F-4D97-AF65-F5344CB8AC3E}">
        <p14:creationId xmlns:p14="http://schemas.microsoft.com/office/powerpoint/2010/main" val="2447678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el + tekst">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360000" y="1260000"/>
            <a:ext cx="7995340" cy="3152933"/>
          </a:xfrm>
          <a:prstGeom prst="rect">
            <a:avLst/>
          </a:prstGeom>
        </p:spPr>
        <p:txBody>
          <a:bodyPr/>
          <a:lstStyle>
            <a:lvl1pPr>
              <a:defRPr sz="2000" b="0">
                <a:solidFill>
                  <a:schemeClr val="tx2"/>
                </a:solidFill>
              </a:defRPr>
            </a:lvl1pPr>
            <a:lvl2pPr>
              <a:defRPr sz="1800">
                <a:solidFill>
                  <a:schemeClr val="tx2"/>
                </a:solidFill>
              </a:defRPr>
            </a:lvl2pPr>
            <a:lvl3pPr>
              <a:defRPr>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9" name="Title Text"/>
          <p:cNvSpPr txBox="1">
            <a:spLocks noGrp="1"/>
          </p:cNvSpPr>
          <p:nvPr>
            <p:ph type="title" hasCustomPrompt="1"/>
          </p:nvPr>
        </p:nvSpPr>
        <p:spPr>
          <a:xfrm>
            <a:off x="360000" y="360000"/>
            <a:ext cx="7995340" cy="540000"/>
          </a:xfrm>
          <a:prstGeom prst="rect">
            <a:avLst/>
          </a:prstGeom>
        </p:spPr>
        <p:txBody>
          <a:bodyPr anchor="t"/>
          <a:lstStyle>
            <a:lvl1pPr marL="0" indent="0">
              <a:defRPr/>
            </a:lvl1pPr>
          </a:lstStyle>
          <a:p>
            <a:r>
              <a:t>Title Text</a:t>
            </a:r>
          </a:p>
        </p:txBody>
      </p:sp>
    </p:spTree>
    <p:extLst>
      <p:ext uri="{BB962C8B-B14F-4D97-AF65-F5344CB8AC3E}">
        <p14:creationId xmlns:p14="http://schemas.microsoft.com/office/powerpoint/2010/main" val="3104204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0" y="287594"/>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0" y="1361601"/>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1459110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xfrm>
            <a:off x="6183549" y="4628764"/>
            <a:ext cx="369651" cy="276999"/>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69650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_TEKSTSLIDE_titel boven (zonder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15952572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TEKSTSLIDE (titel boven + teks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3" name="Tijdelijke aanduiding voor tekst 4">
            <a:extLst>
              <a:ext uri="{FF2B5EF4-FFF2-40B4-BE49-F238E27FC236}">
                <a16:creationId xmlns:a16="http://schemas.microsoft.com/office/drawing/2014/main" id="{D7E9FAB7-9770-424C-9513-3980BA23BB0C}"/>
              </a:ext>
            </a:extLst>
          </p:cNvPr>
          <p:cNvSpPr>
            <a:spLocks noGrp="1"/>
          </p:cNvSpPr>
          <p:nvPr>
            <p:ph type="body" idx="1" hasCustomPrompt="1"/>
          </p:nvPr>
        </p:nvSpPr>
        <p:spPr>
          <a:xfrm>
            <a:off x="309381" y="1361602"/>
            <a:ext cx="799534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845212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TEKSTLIDE (tekst links + beeld recht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4572001" y="1361602"/>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309380" y="1361602"/>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265037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4_TEKSTLIDE (tekst rechts + beeld link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8EB865A-83CF-BE40-9441-6A22E85639AE}"/>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6" name="Tijdelijke aanduiding voor afbeelding 8">
            <a:extLst>
              <a:ext uri="{FF2B5EF4-FFF2-40B4-BE49-F238E27FC236}">
                <a16:creationId xmlns:a16="http://schemas.microsoft.com/office/drawing/2014/main" id="{28834C2F-D4D2-F84E-AB9B-8484E82F57FB}"/>
              </a:ext>
            </a:extLst>
          </p:cNvPr>
          <p:cNvSpPr>
            <a:spLocks noGrp="1"/>
          </p:cNvSpPr>
          <p:nvPr>
            <p:ph type="pic" sz="half" idx="13"/>
          </p:nvPr>
        </p:nvSpPr>
        <p:spPr>
          <a:xfrm>
            <a:off x="303030" y="1361602"/>
            <a:ext cx="4283241" cy="2918300"/>
          </a:xfrm>
          <a:prstGeom prst="rect">
            <a:avLst/>
          </a:prstGeom>
        </p:spPr>
        <p:txBody>
          <a:bodyPr lIns="91439" tIns="45719" rIns="91439" bIns="45719">
            <a:noAutofit/>
          </a:bodyPr>
          <a:lstStyle/>
          <a:p>
            <a:endParaRPr/>
          </a:p>
        </p:txBody>
      </p:sp>
      <p:sp>
        <p:nvSpPr>
          <p:cNvPr id="8" name="Tijdelijke aanduiding voor tekst 4">
            <a:extLst>
              <a:ext uri="{FF2B5EF4-FFF2-40B4-BE49-F238E27FC236}">
                <a16:creationId xmlns:a16="http://schemas.microsoft.com/office/drawing/2014/main" id="{E38BDBCA-38FC-7E40-8AC2-3C46ADC48290}"/>
              </a:ext>
            </a:extLst>
          </p:cNvPr>
          <p:cNvSpPr>
            <a:spLocks noGrp="1"/>
          </p:cNvSpPr>
          <p:nvPr>
            <p:ph type="body" idx="1" hasCustomPrompt="1"/>
          </p:nvPr>
        </p:nvSpPr>
        <p:spPr>
          <a:xfrm>
            <a:off x="4832152" y="1361602"/>
            <a:ext cx="4027670" cy="2918300"/>
          </a:xfrm>
          <a:prstGeom prst="rect">
            <a:avLst/>
          </a:prstGeom>
        </p:spPr>
        <p:txBody>
          <a:bodyPr lIns="0" tIns="0" rIns="0" bIns="0"/>
          <a:lstStyle>
            <a:lvl1pPr>
              <a:defRPr sz="2000">
                <a:solidFill>
                  <a:srgbClr val="535353"/>
                </a:solidFill>
              </a:defRPr>
            </a:lvl1pPr>
            <a:lvl2pPr>
              <a:defRPr sz="1800">
                <a:solidFill>
                  <a:srgbClr val="535353"/>
                </a:solidFill>
              </a:defRPr>
            </a:lvl2pPr>
            <a:lvl3pPr>
              <a:defRPr sz="1600">
                <a:solidFill>
                  <a:srgbClr val="535353"/>
                </a:solidFill>
              </a:defRPr>
            </a:lvl3pPr>
          </a:lstStyle>
          <a:p>
            <a:r>
              <a:rPr lang="nl-BE"/>
              <a:t>Calibri antraciet grijs, 20 pt</a:t>
            </a:r>
          </a:p>
          <a:p>
            <a:pPr lvl="1"/>
            <a:r>
              <a:rPr lang="nl-BE"/>
              <a:t>Calibri, antractiet grijs, 18 pt</a:t>
            </a:r>
          </a:p>
          <a:p>
            <a:pPr lvl="2"/>
            <a:r>
              <a:rPr lang="nl-BE"/>
              <a:t>Calibri, antraciet grijs, 16 pt </a:t>
            </a:r>
          </a:p>
        </p:txBody>
      </p:sp>
    </p:spTree>
    <p:extLst>
      <p:ext uri="{BB962C8B-B14F-4D97-AF65-F5344CB8AC3E}">
        <p14:creationId xmlns:p14="http://schemas.microsoft.com/office/powerpoint/2010/main" val="2426313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TEKSTLIDE (drie kolommen + achtergron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16" name="Tijdelijke aanduiding voor tekst 4">
            <a:extLst>
              <a:ext uri="{FF2B5EF4-FFF2-40B4-BE49-F238E27FC236}">
                <a16:creationId xmlns:a16="http://schemas.microsoft.com/office/drawing/2014/main" id="{96CD30C3-DC28-400C-A49E-176E63724AD8}"/>
              </a:ext>
            </a:extLst>
          </p:cNvPr>
          <p:cNvSpPr>
            <a:spLocks noGrp="1"/>
          </p:cNvSpPr>
          <p:nvPr>
            <p:ph type="body" idx="1" hasCustomPrompt="1"/>
          </p:nvPr>
        </p:nvSpPr>
        <p:spPr>
          <a:xfrm>
            <a:off x="309380"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
        <p:nvSpPr>
          <p:cNvPr id="14" name="Tijdelijke aanduiding voor tekst 4">
            <a:extLst>
              <a:ext uri="{FF2B5EF4-FFF2-40B4-BE49-F238E27FC236}">
                <a16:creationId xmlns:a16="http://schemas.microsoft.com/office/drawing/2014/main" id="{5D8FA13E-AFF2-4085-9D73-2E417BF6CC8C}"/>
              </a:ext>
            </a:extLst>
          </p:cNvPr>
          <p:cNvSpPr>
            <a:spLocks noGrp="1"/>
          </p:cNvSpPr>
          <p:nvPr>
            <p:ph type="body" idx="10" hasCustomPrompt="1"/>
          </p:nvPr>
        </p:nvSpPr>
        <p:spPr>
          <a:xfrm>
            <a:off x="3267000"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
        <p:nvSpPr>
          <p:cNvPr id="15" name="Tijdelijke aanduiding voor tekst 4">
            <a:extLst>
              <a:ext uri="{FF2B5EF4-FFF2-40B4-BE49-F238E27FC236}">
                <a16:creationId xmlns:a16="http://schemas.microsoft.com/office/drawing/2014/main" id="{B77492B6-1416-4A63-9386-FA96B47E2853}"/>
              </a:ext>
            </a:extLst>
          </p:cNvPr>
          <p:cNvSpPr>
            <a:spLocks noGrp="1"/>
          </p:cNvSpPr>
          <p:nvPr>
            <p:ph type="body" idx="11" hasCustomPrompt="1"/>
          </p:nvPr>
        </p:nvSpPr>
        <p:spPr>
          <a:xfrm>
            <a:off x="6245241" y="1361602"/>
            <a:ext cx="2610000" cy="2918300"/>
          </a:xfrm>
          <a:prstGeom prst="rect">
            <a:avLst/>
          </a:prstGeom>
          <a:solidFill>
            <a:srgbClr val="00B050">
              <a:alpha val="4000"/>
            </a:srgbClr>
          </a:solidFill>
        </p:spPr>
        <p:txBody>
          <a:bodyPr lIns="0" tIns="0" rIns="0" bIns="0"/>
          <a:lstStyle>
            <a:lvl1pPr>
              <a:defRPr sz="1600">
                <a:solidFill>
                  <a:srgbClr val="535353"/>
                </a:solidFill>
              </a:defRPr>
            </a:lvl1pPr>
            <a:lvl2pPr>
              <a:defRPr sz="1800">
                <a:solidFill>
                  <a:srgbClr val="535353"/>
                </a:solidFill>
              </a:defRPr>
            </a:lvl2pPr>
            <a:lvl3pPr>
              <a:defRPr sz="1600">
                <a:solidFill>
                  <a:srgbClr val="535353"/>
                </a:solidFill>
              </a:defRPr>
            </a:lvl3pPr>
          </a:lstStyle>
          <a:p>
            <a:r>
              <a:rPr lang="nl-BE" err="1"/>
              <a:t>Calibri</a:t>
            </a:r>
            <a:r>
              <a:rPr lang="nl-BE"/>
              <a:t> antraciet grijs, 16 </a:t>
            </a:r>
            <a:r>
              <a:rPr lang="nl-BE" err="1"/>
              <a:t>pt</a:t>
            </a:r>
            <a:endParaRPr lang="nl-BE"/>
          </a:p>
        </p:txBody>
      </p:sp>
    </p:spTree>
    <p:extLst>
      <p:ext uri="{BB962C8B-B14F-4D97-AF65-F5344CB8AC3E}">
        <p14:creationId xmlns:p14="http://schemas.microsoft.com/office/powerpoint/2010/main" val="2630336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7_beeld + titel boven">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1" y="0"/>
            <a:ext cx="9144000" cy="4860000"/>
          </a:xfrm>
          <a:prstGeom prst="rect">
            <a:avLst/>
          </a:prstGeom>
        </p:spPr>
        <p:txBody>
          <a:bodyPr wrap="square">
            <a:noAutofit/>
          </a:bodyPr>
          <a:lstStyle/>
          <a:p>
            <a:endParaRPr lang="en-GB"/>
          </a:p>
        </p:txBody>
      </p:sp>
      <p:sp>
        <p:nvSpPr>
          <p:cNvPr id="11" name="Title Placeholder 1">
            <a:extLst>
              <a:ext uri="{FF2B5EF4-FFF2-40B4-BE49-F238E27FC236}">
                <a16:creationId xmlns:a16="http://schemas.microsoft.com/office/drawing/2014/main" id="{EB4615F5-6B99-134B-BA14-F885568F73D2}"/>
              </a:ext>
            </a:extLst>
          </p:cNvPr>
          <p:cNvSpPr>
            <a:spLocks noGrp="1"/>
          </p:cNvSpPr>
          <p:nvPr>
            <p:ph type="title"/>
          </p:nvPr>
        </p:nvSpPr>
        <p:spPr>
          <a:xfrm>
            <a:off x="309381" y="287595"/>
            <a:ext cx="8545861" cy="994172"/>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Tree>
    <p:extLst>
      <p:ext uri="{BB962C8B-B14F-4D97-AF65-F5344CB8AC3E}">
        <p14:creationId xmlns:p14="http://schemas.microsoft.com/office/powerpoint/2010/main" val="315218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Kleur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49CC4DC-4FD8-604D-B7F4-174F1AFBCF81}"/>
              </a:ext>
            </a:extLst>
          </p:cNvPr>
          <p:cNvSpPr/>
          <p:nvPr userDrawn="1"/>
        </p:nvSpPr>
        <p:spPr>
          <a:xfrm>
            <a:off x="309381" y="1400590"/>
            <a:ext cx="673769" cy="673769"/>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8" name="Rechthoek 7">
            <a:extLst>
              <a:ext uri="{FF2B5EF4-FFF2-40B4-BE49-F238E27FC236}">
                <a16:creationId xmlns:a16="http://schemas.microsoft.com/office/drawing/2014/main" id="{1B06AFD8-B952-B844-9AB4-8069EDFC23BD}"/>
              </a:ext>
            </a:extLst>
          </p:cNvPr>
          <p:cNvSpPr/>
          <p:nvPr userDrawn="1"/>
        </p:nvSpPr>
        <p:spPr>
          <a:xfrm>
            <a:off x="309381" y="2750075"/>
            <a:ext cx="673769" cy="673769"/>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9" name="Rechthoek 8">
            <a:extLst>
              <a:ext uri="{FF2B5EF4-FFF2-40B4-BE49-F238E27FC236}">
                <a16:creationId xmlns:a16="http://schemas.microsoft.com/office/drawing/2014/main" id="{FC865BCF-F6A3-B346-9C14-7BF5AB89533D}"/>
              </a:ext>
            </a:extLst>
          </p:cNvPr>
          <p:cNvSpPr/>
          <p:nvPr userDrawn="1"/>
        </p:nvSpPr>
        <p:spPr>
          <a:xfrm>
            <a:off x="309381" y="3639783"/>
            <a:ext cx="673769" cy="673769"/>
          </a:xfrm>
          <a:prstGeom prst="rect">
            <a:avLst/>
          </a:prstGeom>
          <a:solidFill>
            <a:srgbClr val="9C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11" name="Rechthoek 10">
            <a:extLst>
              <a:ext uri="{FF2B5EF4-FFF2-40B4-BE49-F238E27FC236}">
                <a16:creationId xmlns:a16="http://schemas.microsoft.com/office/drawing/2014/main" id="{AC7CFEF1-F92A-1E49-9083-FE05CE62B031}"/>
              </a:ext>
            </a:extLst>
          </p:cNvPr>
          <p:cNvSpPr/>
          <p:nvPr userDrawn="1"/>
        </p:nvSpPr>
        <p:spPr>
          <a:xfrm>
            <a:off x="2502566" y="2750075"/>
            <a:ext cx="673769" cy="67376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2" name="Rechthoek 11">
            <a:extLst>
              <a:ext uri="{FF2B5EF4-FFF2-40B4-BE49-F238E27FC236}">
                <a16:creationId xmlns:a16="http://schemas.microsoft.com/office/drawing/2014/main" id="{BAD9A5DD-96C6-F841-A2A0-E212C2052784}"/>
              </a:ext>
            </a:extLst>
          </p:cNvPr>
          <p:cNvSpPr/>
          <p:nvPr userDrawn="1"/>
        </p:nvSpPr>
        <p:spPr>
          <a:xfrm>
            <a:off x="4695751" y="2750075"/>
            <a:ext cx="673769" cy="673769"/>
          </a:xfrm>
          <a:prstGeom prst="rect">
            <a:avLst/>
          </a:prstGeom>
          <a:solidFill>
            <a:srgbClr val="3F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3" name="Rechthoek 12">
            <a:extLst>
              <a:ext uri="{FF2B5EF4-FFF2-40B4-BE49-F238E27FC236}">
                <a16:creationId xmlns:a16="http://schemas.microsoft.com/office/drawing/2014/main" id="{B6AF4591-5620-BF4B-8F02-A3A805391724}"/>
              </a:ext>
            </a:extLst>
          </p:cNvPr>
          <p:cNvSpPr/>
          <p:nvPr userDrawn="1"/>
        </p:nvSpPr>
        <p:spPr>
          <a:xfrm>
            <a:off x="2502565" y="3639783"/>
            <a:ext cx="673769" cy="67376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4" name="Rechthoek 13">
            <a:extLst>
              <a:ext uri="{FF2B5EF4-FFF2-40B4-BE49-F238E27FC236}">
                <a16:creationId xmlns:a16="http://schemas.microsoft.com/office/drawing/2014/main" id="{B92675A1-8C01-7449-B812-A8B7C7FB4AB1}"/>
              </a:ext>
            </a:extLst>
          </p:cNvPr>
          <p:cNvSpPr/>
          <p:nvPr userDrawn="1"/>
        </p:nvSpPr>
        <p:spPr>
          <a:xfrm>
            <a:off x="4695749" y="3639783"/>
            <a:ext cx="673769" cy="673769"/>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Tree>
    <p:extLst>
      <p:ext uri="{BB962C8B-B14F-4D97-AF65-F5344CB8AC3E}">
        <p14:creationId xmlns:p14="http://schemas.microsoft.com/office/powerpoint/2010/main" val="2104313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8_beeld + titel midden">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0C6DC67E-A4A8-8046-9F48-8618BD576C38}"/>
              </a:ext>
            </a:extLst>
          </p:cNvPr>
          <p:cNvSpPr>
            <a:spLocks noGrp="1"/>
          </p:cNvSpPr>
          <p:nvPr>
            <p:ph type="pic" sz="quarter" idx="10"/>
          </p:nvPr>
        </p:nvSpPr>
        <p:spPr>
          <a:xfrm>
            <a:off x="0" y="0"/>
            <a:ext cx="9144611" cy="4860000"/>
          </a:xfrm>
          <a:prstGeom prst="rect">
            <a:avLst/>
          </a:prstGeom>
        </p:spPr>
        <p:txBody>
          <a:bodyPr wrap="square">
            <a:noAutofit/>
          </a:bodyPr>
          <a:lstStyle/>
          <a:p>
            <a:endParaRPr lang="en-GB"/>
          </a:p>
        </p:txBody>
      </p:sp>
      <p:sp>
        <p:nvSpPr>
          <p:cNvPr id="12" name="Title Text">
            <a:extLst>
              <a:ext uri="{FF2B5EF4-FFF2-40B4-BE49-F238E27FC236}">
                <a16:creationId xmlns:a16="http://schemas.microsoft.com/office/drawing/2014/main" id="{878582A4-FFFA-4997-8F8D-897F84FF3417}"/>
              </a:ext>
            </a:extLst>
          </p:cNvPr>
          <p:cNvSpPr txBox="1">
            <a:spLocks noGrp="1"/>
          </p:cNvSpPr>
          <p:nvPr>
            <p:ph type="title" hasCustomPrompt="1"/>
          </p:nvPr>
        </p:nvSpPr>
        <p:spPr>
          <a:xfrm>
            <a:off x="309380" y="851821"/>
            <a:ext cx="7241994" cy="1441003"/>
          </a:xfrm>
          <a:prstGeom prst="rect">
            <a:avLst/>
          </a:prstGeom>
        </p:spPr>
        <p:txBody>
          <a:bodyPr lIns="0" tIns="0" rIns="0" bIns="0" anchor="b"/>
          <a:lstStyle>
            <a:lvl1pPr marL="0" indent="-215985">
              <a:defRPr sz="3200" b="1">
                <a:solidFill>
                  <a:srgbClr val="009B48"/>
                </a:solidFill>
                <a:latin typeface="+mn-lt"/>
              </a:defRPr>
            </a:lvl1pPr>
          </a:lstStyle>
          <a:p>
            <a:r>
              <a:t>Title Text</a:t>
            </a:r>
          </a:p>
        </p:txBody>
      </p:sp>
      <p:sp>
        <p:nvSpPr>
          <p:cNvPr id="13" name="Body Level One…">
            <a:extLst>
              <a:ext uri="{FF2B5EF4-FFF2-40B4-BE49-F238E27FC236}">
                <a16:creationId xmlns:a16="http://schemas.microsoft.com/office/drawing/2014/main" id="{4F59F970-9325-4A64-BCC3-0C171A52AF71}"/>
              </a:ext>
            </a:extLst>
          </p:cNvPr>
          <p:cNvSpPr txBox="1">
            <a:spLocks noGrp="1"/>
          </p:cNvSpPr>
          <p:nvPr>
            <p:ph type="body" sz="quarter" idx="1" hasCustomPrompt="1"/>
          </p:nvPr>
        </p:nvSpPr>
        <p:spPr>
          <a:xfrm>
            <a:off x="309380" y="2292823"/>
            <a:ext cx="4119319" cy="1441003"/>
          </a:xfrm>
          <a:prstGeom prst="rect">
            <a:avLst/>
          </a:prstGeom>
        </p:spPr>
        <p:txBody>
          <a:bodyPr lIns="0" tIns="0" rIns="0" bIns="46800"/>
          <a:lstStyle>
            <a:lvl1pPr marL="0" indent="0">
              <a:buSzTx/>
              <a:buFontTx/>
              <a:buNone/>
              <a:defRPr sz="2000" b="1">
                <a:solidFill>
                  <a:srgbClr val="009B48"/>
                </a:solidFill>
                <a:latin typeface="+mn-lt"/>
              </a:defRPr>
            </a:lvl1pPr>
            <a:lvl2pPr marL="0" indent="342879">
              <a:buSzTx/>
              <a:buFontTx/>
              <a:buNone/>
              <a:defRPr sz="1800" b="0">
                <a:solidFill>
                  <a:srgbClr val="009B48"/>
                </a:solidFill>
                <a:latin typeface="+mn-lt"/>
              </a:defRPr>
            </a:lvl2pPr>
            <a:lvl3pPr marL="0" indent="685757">
              <a:buSzTx/>
              <a:buFontTx/>
              <a:buNone/>
              <a:defRPr sz="1500" b="0">
                <a:solidFill>
                  <a:srgbClr val="009B48"/>
                </a:solidFill>
                <a:latin typeface="+mn-lt"/>
              </a:defRPr>
            </a:lvl3pPr>
            <a:lvl4pPr marL="0" indent="1028636">
              <a:buSzTx/>
              <a:buFontTx/>
              <a:buNone/>
              <a:defRPr sz="1400" b="0">
                <a:solidFill>
                  <a:srgbClr val="009B48"/>
                </a:solidFill>
                <a:latin typeface="+mn-lt"/>
              </a:defRPr>
            </a:lvl4pPr>
            <a:lvl5pPr marL="0" indent="1371514">
              <a:buSzTx/>
              <a:buFontTx/>
              <a:buNone/>
              <a:defRPr sz="1200" b="0">
                <a:solidFill>
                  <a:srgbClr val="009B48"/>
                </a:solidFill>
                <a:latin typeface="+mn-l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64819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3_Kleur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49CC4DC-4FD8-604D-B7F4-174F1AFBCF81}"/>
              </a:ext>
            </a:extLst>
          </p:cNvPr>
          <p:cNvSpPr/>
          <p:nvPr userDrawn="1"/>
        </p:nvSpPr>
        <p:spPr>
          <a:xfrm>
            <a:off x="309381" y="1400590"/>
            <a:ext cx="673769" cy="673769"/>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8" name="Rechthoek 7">
            <a:extLst>
              <a:ext uri="{FF2B5EF4-FFF2-40B4-BE49-F238E27FC236}">
                <a16:creationId xmlns:a16="http://schemas.microsoft.com/office/drawing/2014/main" id="{1B06AFD8-B952-B844-9AB4-8069EDFC23BD}"/>
              </a:ext>
            </a:extLst>
          </p:cNvPr>
          <p:cNvSpPr/>
          <p:nvPr userDrawn="1"/>
        </p:nvSpPr>
        <p:spPr>
          <a:xfrm>
            <a:off x="309381" y="2750075"/>
            <a:ext cx="673769" cy="673769"/>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9" name="Rechthoek 8">
            <a:extLst>
              <a:ext uri="{FF2B5EF4-FFF2-40B4-BE49-F238E27FC236}">
                <a16:creationId xmlns:a16="http://schemas.microsoft.com/office/drawing/2014/main" id="{FC865BCF-F6A3-B346-9C14-7BF5AB89533D}"/>
              </a:ext>
            </a:extLst>
          </p:cNvPr>
          <p:cNvSpPr/>
          <p:nvPr userDrawn="1"/>
        </p:nvSpPr>
        <p:spPr>
          <a:xfrm>
            <a:off x="309381" y="3639783"/>
            <a:ext cx="673769" cy="673769"/>
          </a:xfrm>
          <a:prstGeom prst="rect">
            <a:avLst/>
          </a:prstGeom>
          <a:solidFill>
            <a:srgbClr val="9C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0" name="Title Placeholder 1">
            <a:extLst>
              <a:ext uri="{FF2B5EF4-FFF2-40B4-BE49-F238E27FC236}">
                <a16:creationId xmlns:a16="http://schemas.microsoft.com/office/drawing/2014/main" id="{A0D22A14-9FD3-3348-A0B2-C585295D177F}"/>
              </a:ext>
            </a:extLst>
          </p:cNvPr>
          <p:cNvSpPr>
            <a:spLocks noGrp="1"/>
          </p:cNvSpPr>
          <p:nvPr>
            <p:ph type="title"/>
          </p:nvPr>
        </p:nvSpPr>
        <p:spPr>
          <a:xfrm>
            <a:off x="309381" y="287595"/>
            <a:ext cx="8545861" cy="468677"/>
          </a:xfrm>
          <a:prstGeom prst="rect">
            <a:avLst/>
          </a:prstGeom>
        </p:spPr>
        <p:txBody>
          <a:bodyPr vert="horz" lIns="0" tIns="0" rIns="0" bIns="0" rtlCol="0" anchor="t" anchorCtr="0">
            <a:normAutofit/>
          </a:bodyPr>
          <a:lstStyle>
            <a:lvl1pPr>
              <a:defRPr sz="3200" b="1">
                <a:solidFill>
                  <a:srgbClr val="009B48"/>
                </a:solidFill>
                <a:latin typeface="+mn-lt"/>
              </a:defRPr>
            </a:lvl1pPr>
          </a:lstStyle>
          <a:p>
            <a:r>
              <a:rPr lang="nl-BE"/>
              <a:t>Calibri, groen, 32 pt, bold, bovenaan gelijnd</a:t>
            </a:r>
            <a:endParaRPr lang="en-US"/>
          </a:p>
        </p:txBody>
      </p:sp>
      <p:sp>
        <p:nvSpPr>
          <p:cNvPr id="11" name="Rechthoek 10">
            <a:extLst>
              <a:ext uri="{FF2B5EF4-FFF2-40B4-BE49-F238E27FC236}">
                <a16:creationId xmlns:a16="http://schemas.microsoft.com/office/drawing/2014/main" id="{AC7CFEF1-F92A-1E49-9083-FE05CE62B031}"/>
              </a:ext>
            </a:extLst>
          </p:cNvPr>
          <p:cNvSpPr/>
          <p:nvPr userDrawn="1"/>
        </p:nvSpPr>
        <p:spPr>
          <a:xfrm>
            <a:off x="2502566" y="2750075"/>
            <a:ext cx="673769" cy="673769"/>
          </a:xfrm>
          <a:prstGeom prst="rect">
            <a:avLst/>
          </a:prstGeom>
          <a:solidFill>
            <a:srgbClr val="D1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2" name="Rechthoek 11">
            <a:extLst>
              <a:ext uri="{FF2B5EF4-FFF2-40B4-BE49-F238E27FC236}">
                <a16:creationId xmlns:a16="http://schemas.microsoft.com/office/drawing/2014/main" id="{BAD9A5DD-96C6-F841-A2A0-E212C2052784}"/>
              </a:ext>
            </a:extLst>
          </p:cNvPr>
          <p:cNvSpPr/>
          <p:nvPr userDrawn="1"/>
        </p:nvSpPr>
        <p:spPr>
          <a:xfrm>
            <a:off x="4695751" y="2750075"/>
            <a:ext cx="673769" cy="673769"/>
          </a:xfrm>
          <a:prstGeom prst="rect">
            <a:avLst/>
          </a:prstGeom>
          <a:solidFill>
            <a:srgbClr val="3F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3" name="Rechthoek 12">
            <a:extLst>
              <a:ext uri="{FF2B5EF4-FFF2-40B4-BE49-F238E27FC236}">
                <a16:creationId xmlns:a16="http://schemas.microsoft.com/office/drawing/2014/main" id="{B6AF4591-5620-BF4B-8F02-A3A805391724}"/>
              </a:ext>
            </a:extLst>
          </p:cNvPr>
          <p:cNvSpPr/>
          <p:nvPr userDrawn="1"/>
        </p:nvSpPr>
        <p:spPr>
          <a:xfrm>
            <a:off x="2502565" y="3639783"/>
            <a:ext cx="673769" cy="67376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
        <p:nvSpPr>
          <p:cNvPr id="14" name="Rechthoek 13">
            <a:extLst>
              <a:ext uri="{FF2B5EF4-FFF2-40B4-BE49-F238E27FC236}">
                <a16:creationId xmlns:a16="http://schemas.microsoft.com/office/drawing/2014/main" id="{B92675A1-8C01-7449-B812-A8B7C7FB4AB1}"/>
              </a:ext>
            </a:extLst>
          </p:cNvPr>
          <p:cNvSpPr/>
          <p:nvPr userDrawn="1"/>
        </p:nvSpPr>
        <p:spPr>
          <a:xfrm>
            <a:off x="4695749" y="3639783"/>
            <a:ext cx="673769" cy="673769"/>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p>
        </p:txBody>
      </p:sp>
    </p:spTree>
    <p:extLst>
      <p:ext uri="{BB962C8B-B14F-4D97-AF65-F5344CB8AC3E}">
        <p14:creationId xmlns:p14="http://schemas.microsoft.com/office/powerpoint/2010/main" val="4513176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2_HOOFDSTUKSLIDEb_beeld">
    <p:bg>
      <p:bgPr>
        <a:blipFill>
          <a:blip r:embed="rId2"/>
          <a:stretch>
            <a:fillRect/>
          </a:stretch>
        </a:blip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BF6BA-1B4F-0241-BD50-3FD14E19DC2E}"/>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afbeelding 16">
            <a:extLst>
              <a:ext uri="{FF2B5EF4-FFF2-40B4-BE49-F238E27FC236}">
                <a16:creationId xmlns:a16="http://schemas.microsoft.com/office/drawing/2014/main" id="{8702F2F7-4C93-4BBD-9FF2-D81B3C8FD54F}"/>
              </a:ext>
            </a:extLst>
          </p:cNvPr>
          <p:cNvSpPr>
            <a:spLocks noGrp="1"/>
          </p:cNvSpPr>
          <p:nvPr>
            <p:ph type="pic" sz="quarter" idx="14" hasCustomPrompt="1"/>
          </p:nvPr>
        </p:nvSpPr>
        <p:spPr>
          <a:xfrm>
            <a:off x="3023449" y="-20250"/>
            <a:ext cx="6120551" cy="5184000"/>
          </a:xfrm>
          <a:custGeom>
            <a:avLst/>
            <a:gdLst>
              <a:gd name="connsiteX0" fmla="*/ 0 w 6120551"/>
              <a:gd name="connsiteY0" fmla="*/ 0 h 5184000"/>
              <a:gd name="connsiteX1" fmla="*/ 6120551 w 6120551"/>
              <a:gd name="connsiteY1" fmla="*/ 0 h 5184000"/>
              <a:gd name="connsiteX2" fmla="*/ 6120551 w 6120551"/>
              <a:gd name="connsiteY2" fmla="*/ 5184000 h 5184000"/>
              <a:gd name="connsiteX3" fmla="*/ 1196820 w 6120551"/>
              <a:gd name="connsiteY3" fmla="*/ 5184000 h 5184000"/>
            </a:gdLst>
            <a:ahLst/>
            <a:cxnLst>
              <a:cxn ang="0">
                <a:pos x="connsiteX0" y="connsiteY0"/>
              </a:cxn>
              <a:cxn ang="0">
                <a:pos x="connsiteX1" y="connsiteY1"/>
              </a:cxn>
              <a:cxn ang="0">
                <a:pos x="connsiteX2" y="connsiteY2"/>
              </a:cxn>
              <a:cxn ang="0">
                <a:pos x="connsiteX3" y="connsiteY3"/>
              </a:cxn>
            </a:cxnLst>
            <a:rect l="l" t="t" r="r" b="b"/>
            <a:pathLst>
              <a:path w="6120551" h="5184000">
                <a:moveTo>
                  <a:pt x="0" y="0"/>
                </a:moveTo>
                <a:lnTo>
                  <a:pt x="6120551" y="0"/>
                </a:lnTo>
                <a:lnTo>
                  <a:pt x="6120551" y="5184000"/>
                </a:lnTo>
                <a:lnTo>
                  <a:pt x="1196820" y="5184000"/>
                </a:lnTo>
                <a:close/>
              </a:path>
            </a:pathLst>
          </a:custGeom>
          <a:blipFill>
            <a:blip r:embed="rId3"/>
            <a:stretch>
              <a:fillRect/>
            </a:stretch>
          </a:blipFill>
        </p:spPr>
        <p:txBody>
          <a:bodyPr wrap="square" lIns="360000" tIns="360000" rIns="360000" bIns="36000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nl-BE" b="0" i="0" u="none" strike="noStrike">
                <a:solidFill>
                  <a:srgbClr val="000000"/>
                </a:solidFill>
                <a:effectLst/>
                <a:latin typeface="Calibri" panose="020F0502020204030204" pitchFamily="34" charset="0"/>
              </a:rPr>
              <a:t>Het pictogram om een afbeelding toe te voegen staat achter het tweede titelbalkje. </a:t>
            </a:r>
            <a:br>
              <a:rPr lang="nl-BE" b="0" i="0" u="none" strike="noStrike">
                <a:solidFill>
                  <a:srgbClr val="000000"/>
                </a:solidFill>
                <a:effectLst/>
                <a:latin typeface="Calibri" panose="020F0502020204030204" pitchFamily="34" charset="0"/>
              </a:rPr>
            </a:br>
            <a:r>
              <a:rPr lang="nl-BE" b="0" i="0" u="none" strike="noStrike">
                <a:solidFill>
                  <a:srgbClr val="000000"/>
                </a:solidFill>
                <a:effectLst/>
                <a:latin typeface="Calibri" panose="020F0502020204030204" pitchFamily="34" charset="0"/>
              </a:rPr>
              <a:t>Schuif het naar rechts om op het pictogram te kunnen klikken. </a:t>
            </a:r>
          </a:p>
        </p:txBody>
      </p:sp>
      <p:sp>
        <p:nvSpPr>
          <p:cNvPr id="30" name="Vrije vorm 29">
            <a:extLst>
              <a:ext uri="{FF2B5EF4-FFF2-40B4-BE49-F238E27FC236}">
                <a16:creationId xmlns:a16="http://schemas.microsoft.com/office/drawing/2014/main" id="{52F8AB80-2E91-8A42-BAD6-88AE3248B4CD}"/>
              </a:ext>
            </a:extLst>
          </p:cNvPr>
          <p:cNvSpPr/>
          <p:nvPr userDrawn="1"/>
        </p:nvSpPr>
        <p:spPr>
          <a:xfrm>
            <a:off x="-3600" y="-2250"/>
            <a:ext cx="4219018" cy="5148000"/>
          </a:xfrm>
          <a:custGeom>
            <a:avLst/>
            <a:gdLst>
              <a:gd name="connsiteX0" fmla="*/ 0 w 4219018"/>
              <a:gd name="connsiteY0" fmla="*/ 0 h 5148000"/>
              <a:gd name="connsiteX1" fmla="*/ 43532 w 4219018"/>
              <a:gd name="connsiteY1" fmla="*/ 0 h 5148000"/>
              <a:gd name="connsiteX2" fmla="*/ 456892 w 4219018"/>
              <a:gd name="connsiteY2" fmla="*/ 0 h 5148000"/>
              <a:gd name="connsiteX3" fmla="*/ 3030509 w 4219018"/>
              <a:gd name="connsiteY3" fmla="*/ 0 h 5148000"/>
              <a:gd name="connsiteX4" fmla="*/ 4219018 w 4219018"/>
              <a:gd name="connsiteY4" fmla="*/ 5148000 h 5148000"/>
              <a:gd name="connsiteX5" fmla="*/ 43532 w 4219018"/>
              <a:gd name="connsiteY5" fmla="*/ 5148000 h 5148000"/>
              <a:gd name="connsiteX6" fmla="*/ 43532 w 4219018"/>
              <a:gd name="connsiteY6" fmla="*/ 5145750 h 5148000"/>
              <a:gd name="connsiteX7" fmla="*/ 0 w 4219018"/>
              <a:gd name="connsiteY7" fmla="*/ 5145750 h 51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018" h="5148000">
                <a:moveTo>
                  <a:pt x="0" y="0"/>
                </a:moveTo>
                <a:lnTo>
                  <a:pt x="43532" y="0"/>
                </a:lnTo>
                <a:lnTo>
                  <a:pt x="456892" y="0"/>
                </a:lnTo>
                <a:lnTo>
                  <a:pt x="3030509" y="0"/>
                </a:lnTo>
                <a:lnTo>
                  <a:pt x="4219018" y="5148000"/>
                </a:lnTo>
                <a:lnTo>
                  <a:pt x="43532" y="5148000"/>
                </a:lnTo>
                <a:lnTo>
                  <a:pt x="43532" y="5145750"/>
                </a:lnTo>
                <a:lnTo>
                  <a:pt x="0" y="5145750"/>
                </a:lnTo>
                <a:close/>
              </a:path>
            </a:pathLst>
          </a:cu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a:t>hoofdstuk</a:t>
            </a:r>
          </a:p>
        </p:txBody>
      </p:sp>
      <p:sp>
        <p:nvSpPr>
          <p:cNvPr id="8" name="Tijdelijke aanduiding voor tekst 3">
            <a:extLst>
              <a:ext uri="{FF2B5EF4-FFF2-40B4-BE49-F238E27FC236}">
                <a16:creationId xmlns:a16="http://schemas.microsoft.com/office/drawing/2014/main" id="{691841E9-5870-384E-91B6-0010CB1CC941}"/>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a:t>titel van het</a:t>
            </a:r>
          </a:p>
        </p:txBody>
      </p:sp>
    </p:spTree>
    <p:extLst>
      <p:ext uri="{BB962C8B-B14F-4D97-AF65-F5344CB8AC3E}">
        <p14:creationId xmlns:p14="http://schemas.microsoft.com/office/powerpoint/2010/main" val="5413864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indent="0">
              <a:defRPr/>
            </a:lvl1p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1300" b="0" i="0" u="none" strike="noStrike" kern="0" cap="none" spc="0" normalizeH="0" baseline="0" noProof="0">
              <a:ln>
                <a:noFill/>
              </a:ln>
              <a:solidFill>
                <a:srgbClr val="009B48"/>
              </a:solidFill>
              <a:effectLst/>
              <a:uLnTx/>
              <a:uFillTx/>
              <a:latin typeface="Calibri"/>
              <a:cs typeface="Calibri"/>
              <a:sym typeface="Calibri"/>
            </a:endParaRPr>
          </a:p>
        </p:txBody>
      </p:sp>
      <p:sp>
        <p:nvSpPr>
          <p:cNvPr id="4" name="Tijdelijke aanduiding voor voettekst 3"/>
          <p:cNvSpPr>
            <a:spLocks noGrp="1"/>
          </p:cNvSpPr>
          <p:nvPr>
            <p:ph type="ftr" sz="quarter" idx="11"/>
          </p:nvPr>
        </p:nvSpPr>
        <p:spPr/>
        <p:txBody>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nl-BE" sz="1300" b="0" i="0" u="none" strike="noStrike" kern="0" cap="none" spc="0" normalizeH="0" baseline="0" noProof="0">
              <a:ln>
                <a:noFill/>
              </a:ln>
              <a:solidFill>
                <a:srgbClr val="009B48"/>
              </a:solidFill>
              <a:effectLst/>
              <a:uLnTx/>
              <a:uFillTx/>
              <a:latin typeface="Calibri"/>
              <a:cs typeface="Calibri"/>
              <a:sym typeface="Calibri"/>
            </a:endParaRPr>
          </a:p>
        </p:txBody>
      </p:sp>
    </p:spTree>
    <p:extLst>
      <p:ext uri="{BB962C8B-B14F-4D97-AF65-F5344CB8AC3E}">
        <p14:creationId xmlns:p14="http://schemas.microsoft.com/office/powerpoint/2010/main" val="552382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2_HOOFDSTUKSLIDEa_zizag">
    <p:bg>
      <p:bgPr>
        <a:solidFill>
          <a:schemeClr val="bg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B7289FFD-DB2D-7D47-B255-7925EF629602}"/>
              </a:ext>
            </a:extLst>
          </p:cNvPr>
          <p:cNvSpPr/>
          <p:nvPr userDrawn="1"/>
        </p:nvSpPr>
        <p:spPr>
          <a:xfrm>
            <a:off x="0" y="-450"/>
            <a:ext cx="91440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65AD9706-0929-194C-9AEC-605D2663D04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Afbeelding 9" descr="Afbeelding 9">
            <a:extLst>
              <a:ext uri="{FF2B5EF4-FFF2-40B4-BE49-F238E27FC236}">
                <a16:creationId xmlns:a16="http://schemas.microsoft.com/office/drawing/2014/main" id="{1D123B33-6F37-E44A-9769-4C54430932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0916" y="4340505"/>
            <a:ext cx="2988920" cy="454836"/>
          </a:xfrm>
          <a:prstGeom prst="rect">
            <a:avLst/>
          </a:prstGeom>
          <a:ln w="12700">
            <a:miter lim="400000"/>
          </a:ln>
        </p:spPr>
      </p:pic>
      <p:sp>
        <p:nvSpPr>
          <p:cNvPr id="16" name="Titel 15">
            <a:extLst>
              <a:ext uri="{FF2B5EF4-FFF2-40B4-BE49-F238E27FC236}">
                <a16:creationId xmlns:a16="http://schemas.microsoft.com/office/drawing/2014/main" id="{8D412413-6DE4-3346-A57B-D0E6F35A8A94}"/>
              </a:ext>
            </a:extLst>
          </p:cNvPr>
          <p:cNvSpPr>
            <a:spLocks noGrp="1"/>
          </p:cNvSpPr>
          <p:nvPr>
            <p:ph type="title" hasCustomPrompt="1"/>
          </p:nvPr>
        </p:nvSpPr>
        <p:spPr>
          <a:xfrm>
            <a:off x="4418177" y="1452320"/>
            <a:ext cx="3241575" cy="657872"/>
          </a:xfrm>
          <a:prstGeom prst="rect">
            <a:avLst/>
          </a:prstGeom>
          <a:solidFill>
            <a:srgbClr val="009B48"/>
          </a:solidFill>
        </p:spPr>
        <p:txBody>
          <a:bodyPr wrap="none" lIns="72000" tIns="0" rIns="72000" bIns="0">
            <a:spAutoFit/>
          </a:bodyPr>
          <a:lstStyle>
            <a:lvl1pPr>
              <a:lnSpc>
                <a:spcPct val="95000"/>
              </a:lnSpc>
              <a:defRPr sz="4500" b="1">
                <a:solidFill>
                  <a:schemeClr val="bg1"/>
                </a:solidFill>
              </a:defRPr>
            </a:lvl1pPr>
          </a:lstStyle>
          <a:p>
            <a:r>
              <a:rPr lang="nl-NL"/>
              <a:t>Hier komt de</a:t>
            </a:r>
          </a:p>
        </p:txBody>
      </p:sp>
      <p:sp>
        <p:nvSpPr>
          <p:cNvPr id="5" name="Tijdelijke aanduiding voor tekst 4">
            <a:extLst>
              <a:ext uri="{FF2B5EF4-FFF2-40B4-BE49-F238E27FC236}">
                <a16:creationId xmlns:a16="http://schemas.microsoft.com/office/drawing/2014/main" id="{882DECE7-57CE-9B48-9B4C-12ABC024314B}"/>
              </a:ext>
            </a:extLst>
          </p:cNvPr>
          <p:cNvSpPr>
            <a:spLocks noGrp="1"/>
          </p:cNvSpPr>
          <p:nvPr>
            <p:ph type="body" sz="quarter" idx="11" hasCustomPrompt="1"/>
          </p:nvPr>
        </p:nvSpPr>
        <p:spPr>
          <a:xfrm>
            <a:off x="4418177" y="2878034"/>
            <a:ext cx="2569853" cy="623248"/>
          </a:xfrm>
          <a:prstGeom prst="rect">
            <a:avLst/>
          </a:prstGeom>
          <a:solidFill>
            <a:srgbClr val="009B48"/>
          </a:solidFill>
        </p:spPr>
        <p:txBody>
          <a:bodyPr wrap="none" lIns="72000" tIns="0" rIns="72000" bIns="0">
            <a:spAutoFit/>
          </a:bodyPr>
          <a:lstStyle>
            <a:lvl1pPr marL="0" indent="0">
              <a:buNone/>
              <a:defRPr sz="4500" b="1">
                <a:solidFill>
                  <a:schemeClr val="bg1"/>
                </a:solidFill>
              </a:defRPr>
            </a:lvl1pPr>
          </a:lstStyle>
          <a:p>
            <a:r>
              <a:rPr lang="nl-NL"/>
              <a:t>hoofdstuk</a:t>
            </a:r>
          </a:p>
        </p:txBody>
      </p:sp>
      <p:sp>
        <p:nvSpPr>
          <p:cNvPr id="4" name="Tijdelijke aanduiding voor tekst 3">
            <a:extLst>
              <a:ext uri="{FF2B5EF4-FFF2-40B4-BE49-F238E27FC236}">
                <a16:creationId xmlns:a16="http://schemas.microsoft.com/office/drawing/2014/main" id="{80650487-01D4-3840-B12F-B0CCDA16EB89}"/>
              </a:ext>
            </a:extLst>
          </p:cNvPr>
          <p:cNvSpPr>
            <a:spLocks noGrp="1"/>
          </p:cNvSpPr>
          <p:nvPr>
            <p:ph type="body" sz="quarter" idx="12" hasCustomPrompt="1"/>
          </p:nvPr>
        </p:nvSpPr>
        <p:spPr>
          <a:xfrm>
            <a:off x="4418177" y="2181589"/>
            <a:ext cx="3025747" cy="623248"/>
          </a:xfrm>
          <a:prstGeom prst="rect">
            <a:avLst/>
          </a:prstGeom>
          <a:solidFill>
            <a:srgbClr val="009B48"/>
          </a:solidFill>
        </p:spPr>
        <p:txBody>
          <a:bodyPr wrap="square" lIns="72000" tIns="0" rIns="72000" bIns="0" anchor="ctr" anchorCtr="0">
            <a:spAutoFit/>
          </a:bodyPr>
          <a:lstStyle>
            <a:lvl1pPr marL="0" indent="0">
              <a:buNone/>
              <a:defRPr sz="4500" b="1">
                <a:solidFill>
                  <a:schemeClr val="bg1"/>
                </a:solidFill>
              </a:defRPr>
            </a:lvl1pPr>
          </a:lstStyle>
          <a:p>
            <a:r>
              <a:rPr lang="nl-NL"/>
              <a:t>titel van het</a:t>
            </a:r>
          </a:p>
        </p:txBody>
      </p:sp>
    </p:spTree>
    <p:extLst>
      <p:ext uri="{BB962C8B-B14F-4D97-AF65-F5344CB8AC3E}">
        <p14:creationId xmlns:p14="http://schemas.microsoft.com/office/powerpoint/2010/main" val="3583507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eldia_Wi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60000" y="851820"/>
            <a:ext cx="7241994" cy="1790701"/>
          </a:xfrm>
          <a:prstGeom prst="rect">
            <a:avLst/>
          </a:prstGeom>
        </p:spPr>
        <p:txBody>
          <a:bodyPr anchor="b"/>
          <a:lstStyle>
            <a:lvl1pPr marL="215999" indent="-215999"/>
          </a:lstStyle>
          <a:p>
            <a:r>
              <a:t>Title Text</a:t>
            </a:r>
          </a:p>
        </p:txBody>
      </p:sp>
      <p:sp>
        <p:nvSpPr>
          <p:cNvPr id="30" name="Body Level One…"/>
          <p:cNvSpPr txBox="1">
            <a:spLocks noGrp="1"/>
          </p:cNvSpPr>
          <p:nvPr>
            <p:ph type="body" sz="quarter" idx="1"/>
          </p:nvPr>
        </p:nvSpPr>
        <p:spPr>
          <a:xfrm>
            <a:off x="360000" y="2830422"/>
            <a:ext cx="5945630" cy="720000"/>
          </a:xfrm>
          <a:prstGeom prst="rect">
            <a:avLst/>
          </a:prstGeom>
        </p:spPr>
        <p:txBody>
          <a:bodyPr/>
          <a:lstStyle>
            <a:lvl1pPr marL="0" indent="0">
              <a:buSzTx/>
              <a:buFontTx/>
              <a:buNone/>
              <a:defRPr sz="2000" b="1">
                <a:solidFill>
                  <a:srgbClr val="009B48"/>
                </a:solidFill>
              </a:defRPr>
            </a:lvl1pPr>
            <a:lvl2pPr marL="0" indent="342900">
              <a:buSzTx/>
              <a:buFontTx/>
              <a:buNone/>
              <a:defRPr sz="1800" b="0">
                <a:solidFill>
                  <a:srgbClr val="009B48"/>
                </a:solidFill>
              </a:defRPr>
            </a:lvl2pPr>
            <a:lvl3pPr marL="0" indent="685800">
              <a:buSzTx/>
              <a:buFontTx/>
              <a:buNone/>
              <a:defRPr b="0">
                <a:solidFill>
                  <a:srgbClr val="009B48"/>
                </a:solidFill>
              </a:defRPr>
            </a:lvl3pPr>
            <a:lvl4pPr marL="0" indent="1028700">
              <a:buSzTx/>
              <a:buFontTx/>
              <a:buNone/>
              <a:defRPr sz="1400" b="0">
                <a:solidFill>
                  <a:srgbClr val="009B48"/>
                </a:solidFill>
              </a:defRPr>
            </a:lvl4pPr>
            <a:lvl5pPr marL="0" indent="1371600">
              <a:buSzTx/>
              <a:buFontTx/>
              <a:buNone/>
              <a:defRPr sz="1200" b="0">
                <a:solidFill>
                  <a:srgbClr val="009B48"/>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1605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Aangepaste indeling">
    <p:spTree>
      <p:nvGrpSpPr>
        <p:cNvPr id="1" name=""/>
        <p:cNvGrpSpPr/>
        <p:nvPr/>
      </p:nvGrpSpPr>
      <p:grpSpPr>
        <a:xfrm>
          <a:off x="0" y="0"/>
          <a:ext cx="0" cy="0"/>
          <a:chOff x="0" y="0"/>
          <a:chExt cx="0" cy="0"/>
        </a:xfrm>
      </p:grpSpPr>
      <p:sp>
        <p:nvSpPr>
          <p:cNvPr id="85" name="Rechthoek 2"/>
          <p:cNvSpPr/>
          <p:nvPr/>
        </p:nvSpPr>
        <p:spPr>
          <a:xfrm>
            <a:off x="0" y="0"/>
            <a:ext cx="9144000" cy="5143500"/>
          </a:xfrm>
          <a:prstGeom prst="rect">
            <a:avLst/>
          </a:prstGeom>
          <a:solidFill>
            <a:srgbClr val="002776"/>
          </a:solidFill>
          <a:ln w="12700">
            <a:miter lim="400000"/>
          </a:ln>
        </p:spPr>
        <p:txBody>
          <a:bodyPr lIns="45719" rIns="45719" anchor="ctr"/>
          <a:lstStyle/>
          <a:p>
            <a:pPr algn="ctr">
              <a:defRPr>
                <a:solidFill>
                  <a:srgbClr val="FFFFFF"/>
                </a:solidFill>
              </a:defRPr>
            </a:pPr>
            <a:endParaRPr/>
          </a:p>
        </p:txBody>
      </p:sp>
      <p:sp>
        <p:nvSpPr>
          <p:cNvPr id="86" name="Body Level One…"/>
          <p:cNvSpPr txBox="1">
            <a:spLocks noGrp="1"/>
          </p:cNvSpPr>
          <p:nvPr>
            <p:ph type="body" idx="1"/>
          </p:nvPr>
        </p:nvSpPr>
        <p:spPr>
          <a:xfrm>
            <a:off x="570600" y="1180800"/>
            <a:ext cx="8002800" cy="2865601"/>
          </a:xfrm>
          <a:prstGeom prst="rect">
            <a:avLst/>
          </a:prstGeom>
        </p:spPr>
        <p:txBody>
          <a:bodyPr/>
          <a:lstStyle>
            <a:lvl1pPr marL="0" indent="0">
              <a:buSzTx/>
              <a:buFontTx/>
              <a:buNone/>
              <a:defRPr sz="2500" b="1" cap="all">
                <a:solidFill>
                  <a:srgbClr val="FFFFFF"/>
                </a:solidFill>
              </a:defRPr>
            </a:lvl1pPr>
            <a:lvl2pPr marL="461249" indent="-281249">
              <a:buFontTx/>
              <a:defRPr sz="2500" b="0" cap="all">
                <a:solidFill>
                  <a:srgbClr val="FFFFFF"/>
                </a:solidFill>
              </a:defRPr>
            </a:lvl2pPr>
            <a:lvl3pPr marL="681428" indent="-321428">
              <a:buFontTx/>
              <a:defRPr sz="2500" b="0" cap="all">
                <a:solidFill>
                  <a:srgbClr val="FFFFFF"/>
                </a:solidFill>
              </a:defRPr>
            </a:lvl3pPr>
            <a:lvl4pPr marL="886153" indent="-346153">
              <a:buFontTx/>
              <a:defRPr sz="2500" b="0" cap="all">
                <a:solidFill>
                  <a:srgbClr val="FFFFFF"/>
                </a:solidFill>
              </a:defRPr>
            </a:lvl4pPr>
            <a:lvl5pPr marL="1066153" indent="-346153">
              <a:buFontTx/>
              <a:defRPr sz="2500" b="0" cap="all">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7" name="Afbeelding 5" descr="Afbeelding 5"/>
          <p:cNvPicPr>
            <a:picLocks noChangeAspect="1"/>
          </p:cNvPicPr>
          <p:nvPr/>
        </p:nvPicPr>
        <p:blipFill>
          <a:blip r:embed="rId2"/>
          <a:stretch>
            <a:fillRect/>
          </a:stretch>
        </p:blipFill>
        <p:spPr>
          <a:xfrm>
            <a:off x="7102257" y="4762799"/>
            <a:ext cx="2008632" cy="305662"/>
          </a:xfrm>
          <a:prstGeom prst="rect">
            <a:avLst/>
          </a:prstGeom>
          <a:ln w="12700">
            <a:miter lim="400000"/>
          </a:ln>
        </p:spPr>
      </p:pic>
    </p:spTree>
    <p:extLst>
      <p:ext uri="{BB962C8B-B14F-4D97-AF65-F5344CB8AC3E}">
        <p14:creationId xmlns:p14="http://schemas.microsoft.com/office/powerpoint/2010/main" val="26334218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ekst links, Afbeelding rechts">
    <p:spTree>
      <p:nvGrpSpPr>
        <p:cNvPr id="1" name=""/>
        <p:cNvGrpSpPr/>
        <p:nvPr/>
      </p:nvGrpSpPr>
      <p:grpSpPr>
        <a:xfrm>
          <a:off x="0" y="0"/>
          <a:ext cx="0" cy="0"/>
          <a:chOff x="0" y="0"/>
          <a:chExt cx="0" cy="0"/>
        </a:xfrm>
      </p:grpSpPr>
      <p:sp>
        <p:nvSpPr>
          <p:cNvPr id="48" name="Tijdelijke aanduiding voor afbeelding 8"/>
          <p:cNvSpPr>
            <a:spLocks noGrp="1"/>
          </p:cNvSpPr>
          <p:nvPr>
            <p:ph type="pic" sz="half" idx="13"/>
          </p:nvPr>
        </p:nvSpPr>
        <p:spPr>
          <a:xfrm>
            <a:off x="4860925" y="1182528"/>
            <a:ext cx="3706813" cy="3152934"/>
          </a:xfrm>
          <a:prstGeom prst="rect">
            <a:avLst/>
          </a:prstGeom>
        </p:spPr>
        <p:txBody>
          <a:bodyPr lIns="91439" tIns="45719" rIns="91439" bIns="45719">
            <a:noAutofit/>
          </a:bodyPr>
          <a:lstStyle/>
          <a:p>
            <a:endParaRPr/>
          </a:p>
        </p:txBody>
      </p:sp>
      <p:sp>
        <p:nvSpPr>
          <p:cNvPr id="49" name="Body Level One…"/>
          <p:cNvSpPr txBox="1">
            <a:spLocks noGrp="1"/>
          </p:cNvSpPr>
          <p:nvPr>
            <p:ph type="body" sz="half" idx="1"/>
          </p:nvPr>
        </p:nvSpPr>
        <p:spPr>
          <a:xfrm>
            <a:off x="360000" y="1260000"/>
            <a:ext cx="4022751" cy="3152933"/>
          </a:xfrm>
          <a:prstGeom prst="rect">
            <a:avLst/>
          </a:prstGeom>
        </p:spPr>
        <p:txBody>
          <a:bodyPr/>
          <a:lstStyle>
            <a:lvl1pPr>
              <a:defRPr sz="2000" b="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hasCustomPrompt="1"/>
          </p:nvPr>
        </p:nvSpPr>
        <p:spPr>
          <a:xfrm>
            <a:off x="360000" y="360000"/>
            <a:ext cx="8207738" cy="737280"/>
          </a:xfrm>
          <a:prstGeom prst="rect">
            <a:avLst/>
          </a:prstGeom>
        </p:spPr>
        <p:txBody>
          <a:bodyPr anchor="t"/>
          <a:lstStyle>
            <a:lvl1pPr marL="0" indent="0">
              <a:defRPr/>
            </a:lvl1pPr>
          </a:lstStyle>
          <a:p>
            <a:r>
              <a:t>Title Text</a:t>
            </a:r>
          </a:p>
        </p:txBody>
      </p:sp>
    </p:spTree>
    <p:extLst>
      <p:ext uri="{BB962C8B-B14F-4D97-AF65-F5344CB8AC3E}">
        <p14:creationId xmlns:p14="http://schemas.microsoft.com/office/powerpoint/2010/main" val="2269183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Vlaio-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C261988-F3C2-0A41-BA87-BE7DFB68AB97}"/>
              </a:ext>
            </a:extLst>
          </p:cNvPr>
          <p:cNvSpPr/>
          <p:nvPr userDrawn="1"/>
        </p:nvSpPr>
        <p:spPr>
          <a:xfrm>
            <a:off x="-1" y="0"/>
            <a:ext cx="7296631" cy="5143500"/>
          </a:xfrm>
          <a:custGeom>
            <a:avLst/>
            <a:gdLst>
              <a:gd name="connsiteX0" fmla="*/ 0 w 19456416"/>
              <a:gd name="connsiteY0" fmla="*/ 0 h 13716000"/>
              <a:gd name="connsiteX1" fmla="*/ 1945641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 name="connsiteX0" fmla="*/ 0 w 19456416"/>
              <a:gd name="connsiteY0" fmla="*/ 0 h 13716000"/>
              <a:gd name="connsiteX1" fmla="*/ 14660896 w 19456416"/>
              <a:gd name="connsiteY1" fmla="*/ 0 h 13716000"/>
              <a:gd name="connsiteX2" fmla="*/ 19456416 w 19456416"/>
              <a:gd name="connsiteY2" fmla="*/ 13716000 h 13716000"/>
              <a:gd name="connsiteX3" fmla="*/ 0 w 19456416"/>
              <a:gd name="connsiteY3" fmla="*/ 13716000 h 13716000"/>
              <a:gd name="connsiteX4" fmla="*/ 0 w 19456416"/>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6416" h="13716000">
                <a:moveTo>
                  <a:pt x="0" y="0"/>
                </a:moveTo>
                <a:lnTo>
                  <a:pt x="14660896" y="0"/>
                </a:lnTo>
                <a:lnTo>
                  <a:pt x="19456416" y="13716000"/>
                </a:lnTo>
                <a:lnTo>
                  <a:pt x="0" y="1371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a:extLst>
              <a:ext uri="{FF2B5EF4-FFF2-40B4-BE49-F238E27FC236}">
                <a16:creationId xmlns:a16="http://schemas.microsoft.com/office/drawing/2014/main" id="{7D0D16B1-F2B8-964B-A1BE-BA41EDA80E99}"/>
              </a:ext>
            </a:extLst>
          </p:cNvPr>
          <p:cNvSpPr>
            <a:spLocks noGrp="1"/>
          </p:cNvSpPr>
          <p:nvPr>
            <p:ph type="ctrTitle"/>
          </p:nvPr>
        </p:nvSpPr>
        <p:spPr>
          <a:xfrm>
            <a:off x="714426" y="86995"/>
            <a:ext cx="4695606" cy="1828805"/>
          </a:xfrm>
        </p:spPr>
        <p:txBody>
          <a:bodyPr lIns="0" tIns="0" rIns="0" bIns="0" anchor="b" anchorCtr="0">
            <a:noAutofit/>
          </a:bodyPr>
          <a:lstStyle>
            <a:lvl1pPr algn="l">
              <a:defRPr sz="3750" b="1" i="0" baseline="0">
                <a:solidFill>
                  <a:schemeClr val="bg1"/>
                </a:solidFill>
              </a:defRPr>
            </a:lvl1pPr>
          </a:lstStyle>
          <a:p>
            <a:r>
              <a:rPr lang="nl-NL"/>
              <a:t>Klik om stijl te bewerken</a:t>
            </a:r>
            <a:endParaRPr lang="nl-BE"/>
          </a:p>
        </p:txBody>
      </p:sp>
      <p:sp>
        <p:nvSpPr>
          <p:cNvPr id="3" name="Ondertitel 2">
            <a:extLst>
              <a:ext uri="{FF2B5EF4-FFF2-40B4-BE49-F238E27FC236}">
                <a16:creationId xmlns:a16="http://schemas.microsoft.com/office/drawing/2014/main" id="{0A01F740-FF69-5040-8002-AA80838D03DA}"/>
              </a:ext>
            </a:extLst>
          </p:cNvPr>
          <p:cNvSpPr>
            <a:spLocks noGrp="1"/>
          </p:cNvSpPr>
          <p:nvPr>
            <p:ph type="subTitle" idx="1"/>
          </p:nvPr>
        </p:nvSpPr>
        <p:spPr>
          <a:xfrm>
            <a:off x="714426" y="2259390"/>
            <a:ext cx="4695606" cy="582870"/>
          </a:xfrm>
        </p:spPr>
        <p:txBody>
          <a:bodyPr lIns="0" tIns="0" rIns="0" bIns="0">
            <a:noAutofit/>
          </a:bodyPr>
          <a:lstStyle>
            <a:lvl1pPr marL="0" indent="0" algn="l">
              <a:buNone/>
              <a:defRPr sz="1800" baseline="0">
                <a:solidFill>
                  <a:schemeClr val="bg1"/>
                </a:solidFill>
                <a:latin typeface="+mj-lt"/>
              </a:defRPr>
            </a:lvl1pPr>
            <a:lvl2pPr marL="457172" indent="0" algn="ctr">
              <a:buNone/>
              <a:defRPr sz="2000"/>
            </a:lvl2pPr>
            <a:lvl3pPr marL="914343" indent="0" algn="ctr">
              <a:buNone/>
              <a:defRPr sz="1800"/>
            </a:lvl3pPr>
            <a:lvl4pPr marL="1371514" indent="0" algn="ctr">
              <a:buNone/>
              <a:defRPr sz="1600"/>
            </a:lvl4pPr>
            <a:lvl5pPr marL="1828686" indent="0" algn="ctr">
              <a:buNone/>
              <a:defRPr sz="1600"/>
            </a:lvl5pPr>
            <a:lvl6pPr marL="2285857" indent="0" algn="ctr">
              <a:buNone/>
              <a:defRPr sz="1600"/>
            </a:lvl6pPr>
            <a:lvl7pPr marL="2743029" indent="0" algn="ctr">
              <a:buNone/>
              <a:defRPr sz="1600"/>
            </a:lvl7pPr>
            <a:lvl8pPr marL="3200200" indent="0" algn="ctr">
              <a:buNone/>
              <a:defRPr sz="1600"/>
            </a:lvl8pPr>
            <a:lvl9pPr marL="3657371" indent="0" algn="ctr">
              <a:buNone/>
              <a:defRPr sz="1600"/>
            </a:lvl9pPr>
          </a:lstStyle>
          <a:p>
            <a:r>
              <a:rPr lang="nl-NL"/>
              <a:t>Klikken om de ondertitelstijl van het model te bewerken</a:t>
            </a:r>
            <a:endParaRPr lang="nl-BE"/>
          </a:p>
        </p:txBody>
      </p:sp>
      <p:pic>
        <p:nvPicPr>
          <p:cNvPr id="10" name="Afbeelding 9">
            <a:extLst>
              <a:ext uri="{FF2B5EF4-FFF2-40B4-BE49-F238E27FC236}">
                <a16:creationId xmlns:a16="http://schemas.microsoft.com/office/drawing/2014/main" id="{4DF2F196-C7EA-0941-9427-00F2502C1B37}"/>
              </a:ext>
            </a:extLst>
          </p:cNvPr>
          <p:cNvPicPr>
            <a:picLocks noChangeAspect="1"/>
          </p:cNvPicPr>
          <p:nvPr userDrawn="1"/>
        </p:nvPicPr>
        <p:blipFill>
          <a:blip r:embed="rId2"/>
          <a:stretch>
            <a:fillRect/>
          </a:stretch>
        </p:blipFill>
        <p:spPr>
          <a:xfrm>
            <a:off x="6810223" y="923927"/>
            <a:ext cx="2333777" cy="904875"/>
          </a:xfrm>
          <a:prstGeom prst="rect">
            <a:avLst/>
          </a:prstGeom>
        </p:spPr>
      </p:pic>
      <p:pic>
        <p:nvPicPr>
          <p:cNvPr id="9" name="Afbeelding 8" descr="Afbeelding met tekst, illustratie&#10;&#10;Automatisch gegenereerde beschrijving">
            <a:extLst>
              <a:ext uri="{FF2B5EF4-FFF2-40B4-BE49-F238E27FC236}">
                <a16:creationId xmlns:a16="http://schemas.microsoft.com/office/drawing/2014/main" id="{275440A3-6C36-4C7C-A4F2-3A18CAB6277E}"/>
              </a:ext>
            </a:extLst>
          </p:cNvPr>
          <p:cNvPicPr>
            <a:picLocks noChangeAspect="1"/>
          </p:cNvPicPr>
          <p:nvPr userDrawn="1"/>
        </p:nvPicPr>
        <p:blipFill>
          <a:blip r:embed="rId3"/>
          <a:stretch>
            <a:fillRect/>
          </a:stretch>
        </p:blipFill>
        <p:spPr>
          <a:xfrm>
            <a:off x="486136" y="4427845"/>
            <a:ext cx="1044569" cy="270000"/>
          </a:xfrm>
          <a:prstGeom prst="rect">
            <a:avLst/>
          </a:prstGeom>
        </p:spPr>
      </p:pic>
    </p:spTree>
    <p:extLst>
      <p:ext uri="{BB962C8B-B14F-4D97-AF65-F5344CB8AC3E}">
        <p14:creationId xmlns:p14="http://schemas.microsoft.com/office/powerpoint/2010/main" val="2441580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xfrm>
            <a:off x="6183549" y="4628764"/>
            <a:ext cx="369651" cy="276999"/>
          </a:xfrm>
        </p:spPr>
        <p:txBody>
          <a:bodyPr/>
          <a:lstStyle/>
          <a:p>
            <a:fld id="{2257EF44-F403-47CC-8536-C98D63FF62FE}" type="slidenum">
              <a:rPr lang="nl-BE" smtClean="0"/>
              <a:t>‹nr.›</a:t>
            </a:fld>
            <a:endParaRPr lang="nl-BE"/>
          </a:p>
        </p:txBody>
      </p:sp>
    </p:spTree>
    <p:extLst>
      <p:ext uri="{BB962C8B-B14F-4D97-AF65-F5344CB8AC3E}">
        <p14:creationId xmlns:p14="http://schemas.microsoft.com/office/powerpoint/2010/main" val="1456162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7_AFBEELDINGSLID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0D22A14-9FD3-3348-A0B2-C585295D177F}"/>
              </a:ext>
            </a:extLst>
          </p:cNvPr>
          <p:cNvSpPr>
            <a:spLocks noGrp="1"/>
          </p:cNvSpPr>
          <p:nvPr>
            <p:ph type="title" hasCustomPrompt="1"/>
          </p:nvPr>
        </p:nvSpPr>
        <p:spPr>
          <a:xfrm>
            <a:off x="359999" y="360000"/>
            <a:ext cx="8292387" cy="540000"/>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t" anchorCtr="0">
            <a:normAutofit/>
          </a:bodyPr>
          <a:lstStyle>
            <a:lvl1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n-lt"/>
                <a:ea typeface="+mj-ea"/>
                <a:cs typeface="+mj-cs"/>
                <a:sym typeface="Calibri"/>
              </a:defRPr>
            </a:lvl1pPr>
            <a:lvl2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2pPr>
            <a:lvl3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3pPr>
            <a:lvl4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4pPr>
            <a:lvl5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5pPr>
            <a:lvl6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6pPr>
            <a:lvl7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7pPr>
            <a:lvl8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8pPr>
            <a:lvl9pPr marL="179999" marR="0" indent="-179999" algn="l" defTabSz="179999"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9pPr>
          </a:lstStyle>
          <a:p>
            <a:r>
              <a:rPr lang="nl-BE" err="1"/>
              <a:t>Calibri</a:t>
            </a:r>
            <a:r>
              <a:rPr lang="nl-BE"/>
              <a:t>, groen, 32 </a:t>
            </a:r>
            <a:r>
              <a:rPr lang="nl-BE" err="1"/>
              <a:t>pt</a:t>
            </a:r>
            <a:r>
              <a:rPr lang="nl-BE"/>
              <a:t>, </a:t>
            </a:r>
            <a:r>
              <a:rPr lang="nl-BE" err="1"/>
              <a:t>bold</a:t>
            </a:r>
            <a:r>
              <a:rPr lang="nl-BE"/>
              <a:t>, bovenaan gelijnd</a:t>
            </a:r>
            <a:endParaRPr lang="en-US"/>
          </a:p>
        </p:txBody>
      </p:sp>
      <p:sp>
        <p:nvSpPr>
          <p:cNvPr id="4" name="Tijdelijke aanduiding voor afbeelding 18">
            <a:extLst>
              <a:ext uri="{FF2B5EF4-FFF2-40B4-BE49-F238E27FC236}">
                <a16:creationId xmlns:a16="http://schemas.microsoft.com/office/drawing/2014/main" id="{5485FBFB-D710-4815-B82F-C25F98690741}"/>
              </a:ext>
            </a:extLst>
          </p:cNvPr>
          <p:cNvSpPr>
            <a:spLocks noGrp="1"/>
          </p:cNvSpPr>
          <p:nvPr>
            <p:ph type="pic" sz="quarter" idx="10"/>
          </p:nvPr>
        </p:nvSpPr>
        <p:spPr>
          <a:xfrm>
            <a:off x="-1" y="0"/>
            <a:ext cx="9144611" cy="4949250"/>
          </a:xfrm>
          <a:custGeom>
            <a:avLst/>
            <a:gdLst>
              <a:gd name="connsiteX0" fmla="*/ 0 w 9144000"/>
              <a:gd name="connsiteY0" fmla="*/ 0 h 4949250"/>
              <a:gd name="connsiteX1" fmla="*/ 9144000 w 9144000"/>
              <a:gd name="connsiteY1" fmla="*/ 0 h 4949250"/>
              <a:gd name="connsiteX2" fmla="*/ 9144000 w 9144000"/>
              <a:gd name="connsiteY2" fmla="*/ 4629934 h 4949250"/>
              <a:gd name="connsiteX3" fmla="*/ 0 w 9144000"/>
              <a:gd name="connsiteY3" fmla="*/ 494925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567"/>
              <a:gd name="connsiteY0" fmla="*/ 0 h 4949250"/>
              <a:gd name="connsiteX1" fmla="*/ 9144000 w 9150567"/>
              <a:gd name="connsiteY1" fmla="*/ 0 h 4949250"/>
              <a:gd name="connsiteX2" fmla="*/ 9150350 w 9150567"/>
              <a:gd name="connsiteY2" fmla="*/ 4591834 h 4949250"/>
              <a:gd name="connsiteX3" fmla="*/ 0 w 9150567"/>
              <a:gd name="connsiteY3" fmla="*/ 4949250 h 4949250"/>
              <a:gd name="connsiteX4" fmla="*/ 0 w 9150567"/>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591834 h 4949250"/>
              <a:gd name="connsiteX3" fmla="*/ 0 w 9150350"/>
              <a:gd name="connsiteY3" fmla="*/ 4949250 h 4949250"/>
              <a:gd name="connsiteX4" fmla="*/ 0 w 9150350"/>
              <a:gd name="connsiteY4" fmla="*/ 0 h 4949250"/>
              <a:gd name="connsiteX0" fmla="*/ 0 w 9150350"/>
              <a:gd name="connsiteY0" fmla="*/ 0 h 4949250"/>
              <a:gd name="connsiteX1" fmla="*/ 9144000 w 9150350"/>
              <a:gd name="connsiteY1" fmla="*/ 0 h 4949250"/>
              <a:gd name="connsiteX2" fmla="*/ 9150350 w 9150350"/>
              <a:gd name="connsiteY2" fmla="*/ 4712484 h 4949250"/>
              <a:gd name="connsiteX3" fmla="*/ 0 w 9150350"/>
              <a:gd name="connsiteY3" fmla="*/ 4949250 h 4949250"/>
              <a:gd name="connsiteX4" fmla="*/ 0 w 9150350"/>
              <a:gd name="connsiteY4" fmla="*/ 0 h 4949250"/>
              <a:gd name="connsiteX0" fmla="*/ 0 w 9144611"/>
              <a:gd name="connsiteY0" fmla="*/ 0 h 4949250"/>
              <a:gd name="connsiteX1" fmla="*/ 9144000 w 9144611"/>
              <a:gd name="connsiteY1" fmla="*/ 0 h 4949250"/>
              <a:gd name="connsiteX2" fmla="*/ 9144000 w 9144611"/>
              <a:gd name="connsiteY2" fmla="*/ 4579134 h 4949250"/>
              <a:gd name="connsiteX3" fmla="*/ 0 w 9144611"/>
              <a:gd name="connsiteY3" fmla="*/ 4949250 h 4949250"/>
              <a:gd name="connsiteX4" fmla="*/ 0 w 9144611"/>
              <a:gd name="connsiteY4" fmla="*/ 0 h 49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611" h="4949250">
                <a:moveTo>
                  <a:pt x="0" y="0"/>
                </a:moveTo>
                <a:lnTo>
                  <a:pt x="9144000" y="0"/>
                </a:lnTo>
                <a:cubicBezTo>
                  <a:pt x="9146117" y="1530611"/>
                  <a:pt x="9141883" y="3048523"/>
                  <a:pt x="9144000" y="4579134"/>
                </a:cubicBezTo>
                <a:lnTo>
                  <a:pt x="0" y="4949250"/>
                </a:lnTo>
                <a:lnTo>
                  <a:pt x="0" y="0"/>
                </a:lnTo>
                <a:close/>
              </a:path>
            </a:pathLst>
          </a:custGeom>
        </p:spPr>
        <p:txBody>
          <a:bodyPr wrap="square">
            <a:noAutofit/>
          </a:bodyPr>
          <a:lstStyle/>
          <a:p>
            <a:endParaRPr lang="en-GB"/>
          </a:p>
        </p:txBody>
      </p:sp>
      <p:grpSp>
        <p:nvGrpSpPr>
          <p:cNvPr id="5" name="Groep 4">
            <a:extLst>
              <a:ext uri="{FF2B5EF4-FFF2-40B4-BE49-F238E27FC236}">
                <a16:creationId xmlns:a16="http://schemas.microsoft.com/office/drawing/2014/main" id="{033DE786-7598-4D99-BECE-183B834BB88E}"/>
              </a:ext>
            </a:extLst>
          </p:cNvPr>
          <p:cNvGrpSpPr/>
          <p:nvPr userDrawn="1"/>
        </p:nvGrpSpPr>
        <p:grpSpPr>
          <a:xfrm>
            <a:off x="-1" y="4565270"/>
            <a:ext cx="9150030" cy="578233"/>
            <a:chOff x="0" y="0"/>
            <a:chExt cx="9150029" cy="578232"/>
          </a:xfrm>
        </p:grpSpPr>
        <p:sp>
          <p:nvSpPr>
            <p:cNvPr id="6" name="Handmatige invoer 1">
              <a:extLst>
                <a:ext uri="{FF2B5EF4-FFF2-40B4-BE49-F238E27FC236}">
                  <a16:creationId xmlns:a16="http://schemas.microsoft.com/office/drawing/2014/main" id="{569C7251-00DC-476A-A363-4D5F1CEC482E}"/>
                </a:ext>
              </a:extLst>
            </p:cNvPr>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7" name="Afbeelding 8" descr="Afbeelding 8">
              <a:extLst>
                <a:ext uri="{FF2B5EF4-FFF2-40B4-BE49-F238E27FC236}">
                  <a16:creationId xmlns:a16="http://schemas.microsoft.com/office/drawing/2014/main" id="{3EF265D7-CBB9-4239-A38B-1B9B7304C8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02257" y="197530"/>
              <a:ext cx="2008633" cy="305662"/>
            </a:xfrm>
            <a:prstGeom prst="rect">
              <a:avLst/>
            </a:prstGeom>
            <a:ln w="12700" cap="flat">
              <a:noFill/>
              <a:miter lim="400000"/>
            </a:ln>
            <a:effectLst/>
          </p:spPr>
        </p:pic>
      </p:grpSp>
    </p:spTree>
    <p:extLst>
      <p:ext uri="{BB962C8B-B14F-4D97-AF65-F5344CB8AC3E}">
        <p14:creationId xmlns:p14="http://schemas.microsoft.com/office/powerpoint/2010/main" val="235959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2224D7DF-11E1-4431-92EC-9CC60B2DAF12}"/>
              </a:ext>
            </a:extLst>
          </p:cNvPr>
          <p:cNvGrpSpPr/>
          <p:nvPr userDrawn="1"/>
        </p:nvGrpSpPr>
        <p:grpSpPr>
          <a:xfrm>
            <a:off x="0" y="4855500"/>
            <a:ext cx="9144000" cy="288000"/>
            <a:chOff x="0" y="12948000"/>
            <a:chExt cx="24384000" cy="768000"/>
          </a:xfrm>
        </p:grpSpPr>
        <p:sp>
          <p:nvSpPr>
            <p:cNvPr id="5" name="Rechthoek 4">
              <a:extLst>
                <a:ext uri="{FF2B5EF4-FFF2-40B4-BE49-F238E27FC236}">
                  <a16:creationId xmlns:a16="http://schemas.microsoft.com/office/drawing/2014/main" id="{0B0BDC05-E664-4A32-9093-5933483A5E7E}"/>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0" name="Afbeelding 9" descr="Afbeelding met tekst, illustratie&#10;&#10;Automatisch gegenereerde beschrijving">
              <a:extLst>
                <a:ext uri="{FF2B5EF4-FFF2-40B4-BE49-F238E27FC236}">
                  <a16:creationId xmlns:a16="http://schemas.microsoft.com/office/drawing/2014/main" id="{4C72197D-AB3E-42BA-ADEF-3420C32D164F}"/>
                </a:ext>
              </a:extLst>
            </p:cNvPr>
            <p:cNvPicPr>
              <a:picLocks noChangeAspect="1"/>
            </p:cNvPicPr>
            <p:nvPr userDrawn="1"/>
          </p:nvPicPr>
          <p:blipFill>
            <a:blip r:embed="rId11"/>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14967574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4" r:id="rId3"/>
    <p:sldLayoutId id="2147483674" r:id="rId4"/>
    <p:sldLayoutId id="2147483689" r:id="rId5"/>
    <p:sldLayoutId id="2147483688" r:id="rId6"/>
    <p:sldLayoutId id="2147483687" r:id="rId7"/>
    <p:sldLayoutId id="2147483671" r:id="rId8"/>
    <p:sldLayoutId id="2147483725" r:id="rId9"/>
  </p:sldLayoutIdLst>
  <p:hf sldNum="0" hdr="0" ftr="0" dt="0"/>
  <p:txStyles>
    <p:titleStyle>
      <a:lvl1pPr algn="l" defTabSz="9143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7" indent="-228586"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9" indent="-228586"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0"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3"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4"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1" algn="l" defTabSz="9143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D67B53-63C0-674E-AAED-F93BCD413408}"/>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177F307-8FB0-CB4D-B932-CC965A51390D}"/>
              </a:ext>
            </a:extLst>
          </p:cNvPr>
          <p:cNvSpPr>
            <a:spLocks noGrp="1"/>
          </p:cNvSpPr>
          <p:nvPr>
            <p:ph type="body" idx="1"/>
          </p:nvPr>
        </p:nvSpPr>
        <p:spPr>
          <a:xfrm>
            <a:off x="628650" y="1370014"/>
            <a:ext cx="7886700" cy="3262312"/>
          </a:xfrm>
          <a:prstGeom prst="rect">
            <a:avLst/>
          </a:prstGeom>
        </p:spPr>
        <p:txBody>
          <a:bodyPr vert="horz" lIns="91440" tIns="45720" rIns="91440" bIns="45720" rtlCol="0">
            <a:normAutofit/>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4829F259-A2D9-CA47-9E60-F91412CEBDDF}"/>
              </a:ext>
            </a:extLst>
          </p:cNvPr>
          <p:cNvSpPr>
            <a:spLocks noGrp="1"/>
          </p:cNvSpPr>
          <p:nvPr>
            <p:ph type="dt" sz="half" idx="2"/>
          </p:nvPr>
        </p:nvSpPr>
        <p:spPr>
          <a:xfrm>
            <a:off x="628650" y="4767264"/>
            <a:ext cx="20574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nl-BE"/>
          </a:p>
        </p:txBody>
      </p:sp>
      <p:sp>
        <p:nvSpPr>
          <p:cNvPr id="5" name="Tijdelijke aanduiding voor voettekst 4">
            <a:extLst>
              <a:ext uri="{FF2B5EF4-FFF2-40B4-BE49-F238E27FC236}">
                <a16:creationId xmlns:a16="http://schemas.microsoft.com/office/drawing/2014/main" id="{5404339F-BF91-B74F-87C5-3B368AE55B43}"/>
              </a:ext>
            </a:extLst>
          </p:cNvPr>
          <p:cNvSpPr>
            <a:spLocks noGrp="1"/>
          </p:cNvSpPr>
          <p:nvPr>
            <p:ph type="ftr" sz="quarter" idx="3"/>
          </p:nvPr>
        </p:nvSpPr>
        <p:spPr>
          <a:xfrm>
            <a:off x="3028950" y="4767264"/>
            <a:ext cx="30861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nl-BE"/>
          </a:p>
        </p:txBody>
      </p:sp>
      <p:sp>
        <p:nvSpPr>
          <p:cNvPr id="6" name="Tijdelijke aanduiding voor dianummer 5">
            <a:extLst>
              <a:ext uri="{FF2B5EF4-FFF2-40B4-BE49-F238E27FC236}">
                <a16:creationId xmlns:a16="http://schemas.microsoft.com/office/drawing/2014/main" id="{8DD4B912-EA79-5840-B16C-BEA48AEF7DA7}"/>
              </a:ext>
            </a:extLst>
          </p:cNvPr>
          <p:cNvSpPr>
            <a:spLocks noGrp="1"/>
          </p:cNvSpPr>
          <p:nvPr>
            <p:ph type="sldNum" sz="quarter" idx="4"/>
          </p:nvPr>
        </p:nvSpPr>
        <p:spPr>
          <a:xfrm>
            <a:off x="6457950" y="4767264"/>
            <a:ext cx="20574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95CD7BA3-9116-2B42-B538-A28524571C86}" type="slidenum">
              <a:rPr lang="nl-BE" smtClean="0"/>
              <a:pPr/>
              <a:t>‹nr.›</a:t>
            </a:fld>
            <a:endParaRPr lang="nl-BE"/>
          </a:p>
        </p:txBody>
      </p:sp>
    </p:spTree>
    <p:extLst>
      <p:ext uri="{BB962C8B-B14F-4D97-AF65-F5344CB8AC3E}">
        <p14:creationId xmlns:p14="http://schemas.microsoft.com/office/powerpoint/2010/main" val="329696385"/>
      </p:ext>
    </p:extLst>
  </p:cSld>
  <p:clrMap bg1="lt1" tx1="dk1" bg2="lt2" tx2="dk2" accent1="accent1" accent2="accent2" accent3="accent3" accent4="accent4" accent5="accent5" accent6="accent6" hlink="hlink" folHlink="folHlink"/>
  <p:sldLayoutIdLst>
    <p:sldLayoutId id="2147483691" r:id="rId1"/>
    <p:sldLayoutId id="2147483703" r:id="rId2"/>
    <p:sldLayoutId id="2147483704" r:id="rId3"/>
    <p:sldLayoutId id="2147483705" r:id="rId4"/>
    <p:sldLayoutId id="2147483702"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defTabSz="914343"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586" indent="-228586"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57" indent="-228586"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9" indent="-228586"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0"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3"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4"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1" algn="l" defTabSz="9143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14BAD1F-0ABB-9844-B4D8-121892FB583D}"/>
              </a:ext>
            </a:extLst>
          </p:cNvPr>
          <p:cNvSpPr>
            <a:spLocks noGrp="1"/>
          </p:cNvSpPr>
          <p:nvPr>
            <p:ph type="title"/>
          </p:nvPr>
        </p:nvSpPr>
        <p:spPr>
          <a:xfrm>
            <a:off x="572400" y="554400"/>
            <a:ext cx="7560000" cy="540000"/>
          </a:xfrm>
          <a:prstGeom prst="rect">
            <a:avLst/>
          </a:prstGeom>
        </p:spPr>
        <p:txBody>
          <a:bodyPr vert="horz" lIns="0" tIns="0" rIns="0" bIns="0" rtlCol="0" anchor="ctr" anchorCtr="0">
            <a:normAutofit/>
          </a:bodyPr>
          <a:lstStyle/>
          <a:p>
            <a:r>
              <a:rPr lang="nl-NL"/>
              <a:t>Klik om de stijl te bewerken</a:t>
            </a:r>
            <a:endParaRPr lang="en-US"/>
          </a:p>
        </p:txBody>
      </p:sp>
      <p:sp>
        <p:nvSpPr>
          <p:cNvPr id="8" name="Text Placeholder 2">
            <a:extLst>
              <a:ext uri="{FF2B5EF4-FFF2-40B4-BE49-F238E27FC236}">
                <a16:creationId xmlns:a16="http://schemas.microsoft.com/office/drawing/2014/main" id="{58D7E14F-1825-7A41-8A2A-81AF7CBFE4A1}"/>
              </a:ext>
            </a:extLst>
          </p:cNvPr>
          <p:cNvSpPr>
            <a:spLocks noGrp="1"/>
          </p:cNvSpPr>
          <p:nvPr>
            <p:ph type="body" idx="1"/>
          </p:nvPr>
        </p:nvSpPr>
        <p:spPr>
          <a:xfrm>
            <a:off x="572400" y="1180800"/>
            <a:ext cx="7635322" cy="3315600"/>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p:txBody>
      </p:sp>
      <p:sp>
        <p:nvSpPr>
          <p:cNvPr id="2" name="Handmatige invoer 1"/>
          <p:cNvSpPr/>
          <p:nvPr userDrawn="1"/>
        </p:nvSpPr>
        <p:spPr>
          <a:xfrm>
            <a:off x="-1" y="4565270"/>
            <a:ext cx="9150029" cy="5782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3"/>
              <a:gd name="connsiteY0" fmla="*/ 6060 h 14060"/>
              <a:gd name="connsiteX1" fmla="*/ 10013 w 10013"/>
              <a:gd name="connsiteY1" fmla="*/ 0 h 14060"/>
              <a:gd name="connsiteX2" fmla="*/ 10000 w 10013"/>
              <a:gd name="connsiteY2" fmla="*/ 14060 h 14060"/>
              <a:gd name="connsiteX3" fmla="*/ 0 w 10013"/>
              <a:gd name="connsiteY3" fmla="*/ 14060 h 14060"/>
              <a:gd name="connsiteX4" fmla="*/ 0 w 10013"/>
              <a:gd name="connsiteY4" fmla="*/ 6060 h 14060"/>
              <a:gd name="connsiteX0" fmla="*/ 0 w 10013"/>
              <a:gd name="connsiteY0" fmla="*/ 9462 h 14060"/>
              <a:gd name="connsiteX1" fmla="*/ 10013 w 10013"/>
              <a:gd name="connsiteY1" fmla="*/ 0 h 14060"/>
              <a:gd name="connsiteX2" fmla="*/ 10000 w 10013"/>
              <a:gd name="connsiteY2" fmla="*/ 14060 h 14060"/>
              <a:gd name="connsiteX3" fmla="*/ 0 w 10013"/>
              <a:gd name="connsiteY3" fmla="*/ 14060 h 14060"/>
              <a:gd name="connsiteX4" fmla="*/ 0 w 10013"/>
              <a:gd name="connsiteY4" fmla="*/ 9462 h 14060"/>
              <a:gd name="connsiteX0" fmla="*/ 0 w 10000"/>
              <a:gd name="connsiteY0" fmla="*/ 9326 h 13924"/>
              <a:gd name="connsiteX1" fmla="*/ 9965 w 10000"/>
              <a:gd name="connsiteY1" fmla="*/ 0 h 13924"/>
              <a:gd name="connsiteX2" fmla="*/ 10000 w 10000"/>
              <a:gd name="connsiteY2" fmla="*/ 13924 h 13924"/>
              <a:gd name="connsiteX3" fmla="*/ 0 w 10000"/>
              <a:gd name="connsiteY3" fmla="*/ 13924 h 13924"/>
              <a:gd name="connsiteX4" fmla="*/ 0 w 10000"/>
              <a:gd name="connsiteY4" fmla="*/ 9326 h 13924"/>
              <a:gd name="connsiteX0" fmla="*/ 0 w 9965"/>
              <a:gd name="connsiteY0" fmla="*/ 9326 h 13924"/>
              <a:gd name="connsiteX1" fmla="*/ 9965 w 9965"/>
              <a:gd name="connsiteY1" fmla="*/ 0 h 13924"/>
              <a:gd name="connsiteX2" fmla="*/ 9959 w 9965"/>
              <a:gd name="connsiteY2" fmla="*/ 13924 h 13924"/>
              <a:gd name="connsiteX3" fmla="*/ 0 w 9965"/>
              <a:gd name="connsiteY3" fmla="*/ 13924 h 13924"/>
              <a:gd name="connsiteX4" fmla="*/ 0 w 9965"/>
              <a:gd name="connsiteY4" fmla="*/ 9326 h 13924"/>
              <a:gd name="connsiteX0" fmla="*/ 0 w 10000"/>
              <a:gd name="connsiteY0" fmla="*/ 5721 h 9023"/>
              <a:gd name="connsiteX1" fmla="*/ 10000 w 10000"/>
              <a:gd name="connsiteY1" fmla="*/ 0 h 9023"/>
              <a:gd name="connsiteX2" fmla="*/ 9994 w 10000"/>
              <a:gd name="connsiteY2" fmla="*/ 9023 h 9023"/>
              <a:gd name="connsiteX3" fmla="*/ 0 w 10000"/>
              <a:gd name="connsiteY3" fmla="*/ 9023 h 9023"/>
              <a:gd name="connsiteX4" fmla="*/ 0 w 10000"/>
              <a:gd name="connsiteY4" fmla="*/ 5721 h 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023">
                <a:moveTo>
                  <a:pt x="0" y="5721"/>
                </a:moveTo>
                <a:cubicBezTo>
                  <a:pt x="3350" y="4270"/>
                  <a:pt x="6650" y="1451"/>
                  <a:pt x="10000" y="0"/>
                </a:cubicBezTo>
                <a:cubicBezTo>
                  <a:pt x="9996" y="3366"/>
                  <a:pt x="9998" y="5657"/>
                  <a:pt x="9994" y="9023"/>
                </a:cubicBezTo>
                <a:lnTo>
                  <a:pt x="0" y="9023"/>
                </a:lnTo>
                <a:lnTo>
                  <a:pt x="0" y="5721"/>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3DD46338-85E2-4846-AA83-F0A22EC99933}"/>
              </a:ext>
            </a:extLst>
          </p:cNvPr>
          <p:cNvPicPr>
            <a:picLocks noChangeAspect="1"/>
          </p:cNvPicPr>
          <p:nvPr userDrawn="1"/>
        </p:nvPicPr>
        <p:blipFill>
          <a:blip r:embed="rId12"/>
          <a:stretch>
            <a:fillRect/>
          </a:stretch>
        </p:blipFill>
        <p:spPr>
          <a:xfrm>
            <a:off x="7102257" y="4762800"/>
            <a:ext cx="2008631" cy="305661"/>
          </a:xfrm>
          <a:prstGeom prst="rect">
            <a:avLst/>
          </a:prstGeom>
        </p:spPr>
      </p:pic>
    </p:spTree>
    <p:extLst>
      <p:ext uri="{BB962C8B-B14F-4D97-AF65-F5344CB8AC3E}">
        <p14:creationId xmlns:p14="http://schemas.microsoft.com/office/powerpoint/2010/main" val="14980420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marL="0" indent="0" algn="l" defTabSz="180000" rtl="0" eaLnBrk="1" latinLnBrk="0" hangingPunct="1">
        <a:lnSpc>
          <a:spcPct val="90000"/>
        </a:lnSpc>
        <a:spcBef>
          <a:spcPct val="0"/>
        </a:spcBef>
        <a:buClr>
          <a:srgbClr val="59C1D3"/>
        </a:buClr>
        <a:buFontTx/>
        <a:buNone/>
        <a:tabLst/>
        <a:defRPr sz="3200" b="1" kern="1200">
          <a:solidFill>
            <a:schemeClr val="tx1"/>
          </a:solidFill>
          <a:latin typeface="Calibri" panose="020F0502020204030204" pitchFamily="34" charset="0"/>
          <a:ea typeface="+mj-ea"/>
          <a:cs typeface="Calibri" panose="020F0502020204030204" pitchFamily="34" charset="0"/>
        </a:defRPr>
      </a:lvl1pPr>
    </p:titleStyle>
    <p:bodyStyle>
      <a:lvl1pPr marL="180000" indent="-180000" algn="l" defTabSz="685800" rtl="0" eaLnBrk="1" latinLnBrk="0" hangingPunct="1">
        <a:lnSpc>
          <a:spcPct val="90000"/>
        </a:lnSpc>
        <a:spcBef>
          <a:spcPts val="750"/>
        </a:spcBef>
        <a:buClrTx/>
        <a:buFont typeface="LucidaGrande" panose="020B0600040502020204" pitchFamily="34" charset="0"/>
        <a:buChar char="‣"/>
        <a:defRPr sz="1600" kern="1200">
          <a:solidFill>
            <a:srgbClr val="2F2F2E"/>
          </a:solidFill>
          <a:latin typeface="Calibri" panose="020F0502020204030204" pitchFamily="34" charset="0"/>
          <a:ea typeface="+mn-ea"/>
          <a:cs typeface="Calibri" panose="020F0502020204030204" pitchFamily="34" charset="0"/>
        </a:defRPr>
      </a:lvl1pPr>
      <a:lvl2pPr marL="360000" indent="-180000" algn="l" defTabSz="685800" rtl="0" eaLnBrk="1" latinLnBrk="0" hangingPunct="1">
        <a:lnSpc>
          <a:spcPct val="90000"/>
        </a:lnSpc>
        <a:spcBef>
          <a:spcPts val="375"/>
        </a:spcBef>
        <a:buClrTx/>
        <a:buFont typeface="LucidaGrande" panose="020B0600040502020204" pitchFamily="34" charset="0"/>
        <a:buChar char="‣"/>
        <a:defRPr sz="1600" kern="1200">
          <a:solidFill>
            <a:srgbClr val="2F2F2E"/>
          </a:solidFill>
          <a:latin typeface="Calibri" panose="020F0502020204030204" pitchFamily="34" charset="0"/>
          <a:ea typeface="+mn-ea"/>
          <a:cs typeface="Calibri" panose="020F0502020204030204" pitchFamily="34" charset="0"/>
        </a:defRPr>
      </a:lvl2pPr>
      <a:lvl3pPr marL="540000" indent="-180000" algn="l" defTabSz="685800" rtl="0" eaLnBrk="1" latinLnBrk="0" hangingPunct="1">
        <a:lnSpc>
          <a:spcPct val="90000"/>
        </a:lnSpc>
        <a:spcBef>
          <a:spcPts val="375"/>
        </a:spcBef>
        <a:buClrTx/>
        <a:buFont typeface="LucidaGrande" panose="020B0600040502020204" pitchFamily="34" charset="0"/>
        <a:buChar char="‣"/>
        <a:defRPr sz="1400" kern="1200">
          <a:solidFill>
            <a:srgbClr val="2F2F2E"/>
          </a:solidFill>
          <a:latin typeface="Calibri" panose="020F0502020204030204" pitchFamily="34" charset="0"/>
          <a:ea typeface="+mn-ea"/>
          <a:cs typeface="Calibri" panose="020F0502020204030204" pitchFamily="34" charset="0"/>
        </a:defRPr>
      </a:lvl3pPr>
      <a:lvl4pPr marL="72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4pPr>
      <a:lvl5pPr marL="900000" indent="-180000" algn="l" defTabSz="685800" rtl="0" eaLnBrk="1" latinLnBrk="0" hangingPunct="1">
        <a:lnSpc>
          <a:spcPct val="90000"/>
        </a:lnSpc>
        <a:spcBef>
          <a:spcPts val="375"/>
        </a:spcBef>
        <a:buClrTx/>
        <a:buFont typeface="LucidaGrande" panose="020B06000405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2" pos="5465">
          <p15:clr>
            <a:srgbClr val="F26B43"/>
          </p15:clr>
        </p15:guide>
        <p15:guide id="3" pos="363">
          <p15:clr>
            <a:srgbClr val="F26B43"/>
          </p15:clr>
        </p15:guide>
        <p15:guide id="4" pos="544">
          <p15:clr>
            <a:srgbClr val="F26B43"/>
          </p15:clr>
        </p15:guide>
        <p15:guide id="5" orient="horz" pos="169">
          <p15:clr>
            <a:srgbClr val="F26B43"/>
          </p15:clr>
        </p15:guide>
        <p15:guide id="6" orient="horz" pos="350">
          <p15:clr>
            <a:srgbClr val="F26B43"/>
          </p15:clr>
        </p15:guide>
        <p15:guide id="7" pos="53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4" name="Groep 3"/>
          <p:cNvGrpSpPr/>
          <p:nvPr/>
        </p:nvGrpSpPr>
        <p:grpSpPr>
          <a:xfrm>
            <a:off x="-1" y="4565271"/>
            <a:ext cx="9150030" cy="578233"/>
            <a:chOff x="0" y="0"/>
            <a:chExt cx="9150029" cy="578232"/>
          </a:xfrm>
        </p:grpSpPr>
        <p:sp>
          <p:nvSpPr>
            <p:cNvPr id="2" name="Handmatige invoer 1"/>
            <p:cNvSpPr/>
            <p:nvPr/>
          </p:nvSpPr>
          <p:spPr>
            <a:xfrm>
              <a:off x="0" y="-1"/>
              <a:ext cx="9150030" cy="578233"/>
            </a:xfrm>
            <a:custGeom>
              <a:avLst/>
              <a:gdLst/>
              <a:ahLst/>
              <a:cxnLst>
                <a:cxn ang="0">
                  <a:pos x="wd2" y="hd2"/>
                </a:cxn>
                <a:cxn ang="5400000">
                  <a:pos x="wd2" y="hd2"/>
                </a:cxn>
                <a:cxn ang="10800000">
                  <a:pos x="wd2" y="hd2"/>
                </a:cxn>
                <a:cxn ang="16200000">
                  <a:pos x="wd2" y="hd2"/>
                </a:cxn>
              </a:cxnLst>
              <a:rect l="0" t="0" r="r" b="b"/>
              <a:pathLst>
                <a:path w="21600" h="21600" extrusionOk="0">
                  <a:moveTo>
                    <a:pt x="0" y="13695"/>
                  </a:moveTo>
                  <a:cubicBezTo>
                    <a:pt x="7236" y="10222"/>
                    <a:pt x="14364" y="3474"/>
                    <a:pt x="21600" y="0"/>
                  </a:cubicBezTo>
                  <a:cubicBezTo>
                    <a:pt x="21591" y="8058"/>
                    <a:pt x="21596" y="13542"/>
                    <a:pt x="21587" y="21600"/>
                  </a:cubicBezTo>
                  <a:lnTo>
                    <a:pt x="0" y="21600"/>
                  </a:lnTo>
                  <a:lnTo>
                    <a:pt x="0" y="13695"/>
                  </a:lnTo>
                  <a:close/>
                </a:path>
              </a:pathLst>
            </a:custGeom>
            <a:solidFill>
              <a:srgbClr val="009B4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pic>
          <p:nvPicPr>
            <p:cNvPr id="3" name="Afbeelding 8" descr="Afbeelding 8"/>
            <p:cNvPicPr>
              <a:picLocks noChangeAspect="1"/>
            </p:cNvPicPr>
            <p:nvPr/>
          </p:nvPicPr>
          <p:blipFill>
            <a:blip r:embed="rId29"/>
            <a:stretch>
              <a:fillRect/>
            </a:stretch>
          </p:blipFill>
          <p:spPr>
            <a:xfrm>
              <a:off x="7102257" y="197530"/>
              <a:ext cx="2008633" cy="305662"/>
            </a:xfrm>
            <a:prstGeom prst="rect">
              <a:avLst/>
            </a:prstGeom>
            <a:ln w="12700" cap="flat">
              <a:noFill/>
              <a:miter lim="400000"/>
            </a:ln>
            <a:effectLst/>
          </p:spPr>
        </p:pic>
      </p:grpSp>
      <p:sp>
        <p:nvSpPr>
          <p:cNvPr id="5" name="Body Level One…"/>
          <p:cNvSpPr txBox="1">
            <a:spLocks noGrp="1"/>
          </p:cNvSpPr>
          <p:nvPr>
            <p:ph type="body" idx="1"/>
          </p:nvPr>
        </p:nvSpPr>
        <p:spPr>
          <a:xfrm>
            <a:off x="360000" y="1260001"/>
            <a:ext cx="7995340" cy="3152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Title Text"/>
          <p:cNvSpPr txBox="1">
            <a:spLocks noGrp="1"/>
          </p:cNvSpPr>
          <p:nvPr>
            <p:ph type="title"/>
          </p:nvPr>
        </p:nvSpPr>
        <p:spPr>
          <a:xfrm>
            <a:off x="360000" y="360000"/>
            <a:ext cx="7995340" cy="54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7" name="Slide Number"/>
          <p:cNvSpPr txBox="1">
            <a:spLocks noGrp="1"/>
          </p:cNvSpPr>
          <p:nvPr>
            <p:ph type="sldNum" sz="quarter" idx="2"/>
          </p:nvPr>
        </p:nvSpPr>
        <p:spPr>
          <a:xfrm>
            <a:off x="6187203" y="4628764"/>
            <a:ext cx="365997"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‹nr.›</a:t>
            </a:fld>
            <a:endParaRPr/>
          </a:p>
        </p:txBody>
      </p:sp>
    </p:spTree>
    <p:extLst>
      <p:ext uri="{BB962C8B-B14F-4D97-AF65-F5344CB8AC3E}">
        <p14:creationId xmlns:p14="http://schemas.microsoft.com/office/powerpoint/2010/main" val="3884199271"/>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Lst>
  <p:transition spd="med"/>
  <p:txStyles>
    <p:titleStyle>
      <a:lvl1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1pPr>
      <a:lvl2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2pPr>
      <a:lvl3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3pPr>
      <a:lvl4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4pPr>
      <a:lvl5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5pPr>
      <a:lvl6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6pPr>
      <a:lvl7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7pPr>
      <a:lvl8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8pPr>
      <a:lvl9pPr marL="179995" marR="0" indent="-179995" algn="l" defTabSz="179995" latinLnBrk="0">
        <a:lnSpc>
          <a:spcPct val="70000"/>
        </a:lnSpc>
        <a:spcBef>
          <a:spcPts val="0"/>
        </a:spcBef>
        <a:spcAft>
          <a:spcPts val="0"/>
        </a:spcAft>
        <a:buClrTx/>
        <a:buSzTx/>
        <a:buFontTx/>
        <a:buNone/>
        <a:tabLst/>
        <a:defRPr sz="3200" b="1" i="0" u="none" strike="noStrike" cap="none" spc="0" baseline="0">
          <a:ln>
            <a:noFill/>
          </a:ln>
          <a:solidFill>
            <a:srgbClr val="009B48"/>
          </a:solidFill>
          <a:uFillTx/>
          <a:latin typeface="+mj-lt"/>
          <a:ea typeface="+mj-ea"/>
          <a:cs typeface="+mj-cs"/>
          <a:sym typeface="Calibri"/>
        </a:defRPr>
      </a:lvl9pPr>
    </p:titleStyle>
    <p:bodyStyle>
      <a:lvl1pPr marL="179995" marR="0" indent="-179995" algn="l" defTabSz="685783" rtl="0" latinLnBrk="0">
        <a:lnSpc>
          <a:spcPct val="90000"/>
        </a:lnSpc>
        <a:spcBef>
          <a:spcPts val="700"/>
        </a:spcBef>
        <a:spcAft>
          <a:spcPts val="0"/>
        </a:spcAft>
        <a:buClrTx/>
        <a:buSzPct val="100000"/>
        <a:buFont typeface="Lucida Grande"/>
        <a:buChar char="‣"/>
        <a:tabLst/>
        <a:defRPr sz="2000" b="0" i="0" u="none" strike="noStrike" cap="none" spc="0" baseline="0">
          <a:ln>
            <a:noFill/>
          </a:ln>
          <a:solidFill>
            <a:schemeClr val="tx2"/>
          </a:solidFill>
          <a:uFillTx/>
          <a:latin typeface="+mj-lt"/>
          <a:ea typeface="+mj-ea"/>
          <a:cs typeface="+mj-cs"/>
          <a:sym typeface="Calibri"/>
        </a:defRPr>
      </a:lvl1pPr>
      <a:lvl2pPr marL="359990" marR="0" indent="-179995" algn="l" defTabSz="685783" rtl="0" latinLnBrk="0">
        <a:lnSpc>
          <a:spcPct val="90000"/>
        </a:lnSpc>
        <a:spcBef>
          <a:spcPts val="700"/>
        </a:spcBef>
        <a:spcAft>
          <a:spcPts val="0"/>
        </a:spcAft>
        <a:buClrTx/>
        <a:buSzPct val="100000"/>
        <a:buFont typeface="Lucida Grande"/>
        <a:buChar char="‣"/>
        <a:tabLst/>
        <a:defRPr sz="1800" b="0" i="0" u="none" strike="noStrike" cap="none" spc="0" baseline="0">
          <a:ln>
            <a:noFill/>
          </a:ln>
          <a:solidFill>
            <a:schemeClr val="tx2"/>
          </a:solidFill>
          <a:uFillTx/>
          <a:latin typeface="+mj-lt"/>
          <a:ea typeface="+mj-ea"/>
          <a:cs typeface="+mj-cs"/>
          <a:sym typeface="Calibri"/>
        </a:defRPr>
      </a:lvl2pPr>
      <a:lvl3pPr marL="565700" marR="0" indent="-205709"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chemeClr val="tx2"/>
          </a:solidFill>
          <a:uFillTx/>
          <a:latin typeface="+mj-lt"/>
          <a:ea typeface="+mj-ea"/>
          <a:cs typeface="+mj-cs"/>
          <a:sym typeface="Calibri"/>
        </a:defRPr>
      </a:lvl3pPr>
      <a:lvl4pPr marL="761519" marR="0" indent="-221533" algn="l" defTabSz="685783" rtl="0" latinLnBrk="0">
        <a:lnSpc>
          <a:spcPct val="90000"/>
        </a:lnSpc>
        <a:spcBef>
          <a:spcPts val="700"/>
        </a:spcBef>
        <a:spcAft>
          <a:spcPts val="0"/>
        </a:spcAft>
        <a:buClrTx/>
        <a:buSzPct val="100000"/>
        <a:buFont typeface="Lucida Grande"/>
        <a:buChar char="‣"/>
        <a:tabLst/>
        <a:defRPr sz="1400" b="0" i="0" u="none" strike="noStrike" cap="none" spc="0" baseline="0">
          <a:ln>
            <a:noFill/>
          </a:ln>
          <a:solidFill>
            <a:schemeClr val="tx2"/>
          </a:solidFill>
          <a:uFillTx/>
          <a:latin typeface="+mj-lt"/>
          <a:ea typeface="+mj-ea"/>
          <a:cs typeface="+mj-cs"/>
          <a:sym typeface="Calibri"/>
        </a:defRPr>
      </a:lvl4pPr>
      <a:lvl5pPr marL="941515" marR="0" indent="-221533" algn="l" defTabSz="685783" rtl="0" latinLnBrk="0">
        <a:lnSpc>
          <a:spcPct val="90000"/>
        </a:lnSpc>
        <a:spcBef>
          <a:spcPts val="700"/>
        </a:spcBef>
        <a:spcAft>
          <a:spcPts val="0"/>
        </a:spcAft>
        <a:buClrTx/>
        <a:buSzPct val="100000"/>
        <a:buFont typeface="Lucida Grande"/>
        <a:buChar char="‣"/>
        <a:tabLst/>
        <a:defRPr sz="1200" b="0" i="0" u="none" strike="noStrike" cap="none" spc="0" baseline="0">
          <a:ln>
            <a:noFill/>
          </a:ln>
          <a:solidFill>
            <a:schemeClr val="tx2"/>
          </a:solidFill>
          <a:uFillTx/>
          <a:latin typeface="+mj-lt"/>
          <a:ea typeface="+mj-ea"/>
          <a:cs typeface="+mj-cs"/>
          <a:sym typeface="Calibri"/>
        </a:defRPr>
      </a:lvl5pPr>
      <a:lvl6pPr marL="1925467"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6pPr>
      <a:lvl7pPr marL="2268359"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7pPr>
      <a:lvl8pPr marL="2611250"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8pPr>
      <a:lvl9pPr marL="2954141" marR="0" indent="-211010" algn="l" defTabSz="685783" rtl="0" latinLnBrk="0">
        <a:lnSpc>
          <a:spcPct val="90000"/>
        </a:lnSpc>
        <a:spcBef>
          <a:spcPts val="700"/>
        </a:spcBef>
        <a:spcAft>
          <a:spcPts val="0"/>
        </a:spcAft>
        <a:buClrTx/>
        <a:buSzPct val="100000"/>
        <a:buFont typeface="Lucida Grande"/>
        <a:buChar char="•"/>
        <a:tabLst/>
        <a:defRPr sz="1600" b="0" i="0" u="none" strike="noStrike" cap="none" spc="0" baseline="0">
          <a:ln>
            <a:noFill/>
          </a:ln>
          <a:solidFill>
            <a:srgbClr val="2F2F2E"/>
          </a:solidFill>
          <a:uFillTx/>
          <a:latin typeface="+mj-lt"/>
          <a:ea typeface="+mj-ea"/>
          <a:cs typeface="+mj-cs"/>
          <a:sym typeface="Calibri"/>
        </a:defRPr>
      </a:lvl9pPr>
    </p:bodyStyle>
    <p:otherStyle>
      <a:lvl1pPr marL="0" marR="0" indent="0"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342892"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685783"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028675"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371566"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714457"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057348"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2400240"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2743132" algn="r" defTabSz="685783"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D67B53-63C0-674E-AAED-F93BCD413408}"/>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177F307-8FB0-CB4D-B932-CC965A51390D}"/>
              </a:ext>
            </a:extLst>
          </p:cNvPr>
          <p:cNvSpPr>
            <a:spLocks noGrp="1"/>
          </p:cNvSpPr>
          <p:nvPr>
            <p:ph type="body" idx="1"/>
          </p:nvPr>
        </p:nvSpPr>
        <p:spPr>
          <a:xfrm>
            <a:off x="628650" y="1370014"/>
            <a:ext cx="7886700" cy="3262312"/>
          </a:xfrm>
          <a:prstGeom prst="rect">
            <a:avLst/>
          </a:prstGeom>
        </p:spPr>
        <p:txBody>
          <a:bodyPr vert="horz" lIns="91440" tIns="45720" rIns="91440" bIns="45720" rtlCol="0">
            <a:normAutofit/>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4829F259-A2D9-CA47-9E60-F91412CEBDDF}"/>
              </a:ext>
            </a:extLst>
          </p:cNvPr>
          <p:cNvSpPr>
            <a:spLocks noGrp="1"/>
          </p:cNvSpPr>
          <p:nvPr>
            <p:ph type="dt" sz="half" idx="2"/>
          </p:nvPr>
        </p:nvSpPr>
        <p:spPr>
          <a:xfrm>
            <a:off x="628650" y="4767264"/>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p>
        </p:txBody>
      </p:sp>
      <p:sp>
        <p:nvSpPr>
          <p:cNvPr id="5" name="Tijdelijke aanduiding voor voettekst 4">
            <a:extLst>
              <a:ext uri="{FF2B5EF4-FFF2-40B4-BE49-F238E27FC236}">
                <a16:creationId xmlns:a16="http://schemas.microsoft.com/office/drawing/2014/main" id="{5404339F-BF91-B74F-87C5-3B368AE55B43}"/>
              </a:ext>
            </a:extLst>
          </p:cNvPr>
          <p:cNvSpPr>
            <a:spLocks noGrp="1"/>
          </p:cNvSpPr>
          <p:nvPr>
            <p:ph type="ftr" sz="quarter" idx="3"/>
          </p:nvPr>
        </p:nvSpPr>
        <p:spPr>
          <a:xfrm>
            <a:off x="3028950" y="4767264"/>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DD4B912-EA79-5840-B16C-BEA48AEF7DA7}"/>
              </a:ext>
            </a:extLst>
          </p:cNvPr>
          <p:cNvSpPr>
            <a:spLocks noGrp="1"/>
          </p:cNvSpPr>
          <p:nvPr>
            <p:ph type="sldNum" sz="quarter" idx="4"/>
          </p:nvPr>
        </p:nvSpPr>
        <p:spPr>
          <a:xfrm>
            <a:off x="6457950" y="476726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D7BA3-9116-2B42-B538-A28524571C86}" type="slidenum">
              <a:rPr lang="nl-BE" smtClean="0"/>
              <a:t>‹nr.›</a:t>
            </a:fld>
            <a:endParaRPr lang="nl-BE"/>
          </a:p>
        </p:txBody>
      </p:sp>
    </p:spTree>
    <p:extLst>
      <p:ext uri="{BB962C8B-B14F-4D97-AF65-F5344CB8AC3E}">
        <p14:creationId xmlns:p14="http://schemas.microsoft.com/office/powerpoint/2010/main" val="424436482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hf sldNum="0" hdr="0" ftr="0" dt="0"/>
  <p:txStyles>
    <p:titleStyle>
      <a:lvl1pPr algn="l" defTabSz="9143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7" indent="-228586"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9" indent="-228586"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0"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3"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4"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1" algn="l" defTabSz="91434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2224D7DF-11E1-4431-92EC-9CC60B2DAF12}"/>
              </a:ext>
            </a:extLst>
          </p:cNvPr>
          <p:cNvGrpSpPr/>
          <p:nvPr userDrawn="1"/>
        </p:nvGrpSpPr>
        <p:grpSpPr>
          <a:xfrm>
            <a:off x="0" y="4855500"/>
            <a:ext cx="9144000" cy="288000"/>
            <a:chOff x="0" y="12948000"/>
            <a:chExt cx="24384000" cy="768000"/>
          </a:xfrm>
        </p:grpSpPr>
        <p:sp>
          <p:nvSpPr>
            <p:cNvPr id="5" name="Rechthoek 4">
              <a:extLst>
                <a:ext uri="{FF2B5EF4-FFF2-40B4-BE49-F238E27FC236}">
                  <a16:creationId xmlns:a16="http://schemas.microsoft.com/office/drawing/2014/main" id="{0B0BDC05-E664-4A32-9093-5933483A5E7E}"/>
                </a:ext>
              </a:extLst>
            </p:cNvPr>
            <p:cNvSpPr/>
            <p:nvPr userDrawn="1"/>
          </p:nvSpPr>
          <p:spPr>
            <a:xfrm>
              <a:off x="0" y="12948000"/>
              <a:ext cx="24384000" cy="768000"/>
            </a:xfrm>
            <a:prstGeom prst="rect">
              <a:avLst/>
            </a:prstGeom>
            <a:solidFill>
              <a:srgbClr val="00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4800">
                <a:ln>
                  <a:noFill/>
                </a:ln>
                <a:solidFill>
                  <a:schemeClr val="tx1"/>
                </a:solidFill>
              </a:endParaRPr>
            </a:p>
          </p:txBody>
        </p:sp>
        <p:pic>
          <p:nvPicPr>
            <p:cNvPr id="10" name="Afbeelding 9" descr="Afbeelding met tekst, illustratie&#10;&#10;Automatisch gegenereerde beschrijving">
              <a:extLst>
                <a:ext uri="{FF2B5EF4-FFF2-40B4-BE49-F238E27FC236}">
                  <a16:creationId xmlns:a16="http://schemas.microsoft.com/office/drawing/2014/main" id="{4C72197D-AB3E-42BA-ADEF-3420C32D164F}"/>
                </a:ext>
              </a:extLst>
            </p:cNvPr>
            <p:cNvPicPr>
              <a:picLocks noChangeAspect="1"/>
            </p:cNvPicPr>
            <p:nvPr userDrawn="1"/>
          </p:nvPicPr>
          <p:blipFill>
            <a:blip r:embed="rId18"/>
            <a:stretch>
              <a:fillRect/>
            </a:stretch>
          </p:blipFill>
          <p:spPr>
            <a:xfrm>
              <a:off x="22364392" y="12948000"/>
              <a:ext cx="1860507" cy="768000"/>
            </a:xfrm>
            <a:prstGeom prst="rect">
              <a:avLst/>
            </a:prstGeom>
          </p:spPr>
        </p:pic>
      </p:grpSp>
    </p:spTree>
    <p:extLst>
      <p:ext uri="{BB962C8B-B14F-4D97-AF65-F5344CB8AC3E}">
        <p14:creationId xmlns:p14="http://schemas.microsoft.com/office/powerpoint/2010/main" val="279727178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hf sldNum="0" hdr="0" ftr="0" dt="0"/>
  <p:txStyles>
    <p:titleStyle>
      <a:lvl1pPr algn="l" defTabSz="91434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7" indent="-228586"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9" indent="-228586"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0"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3"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4"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6"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7"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4"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1"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hyperlink" Target="https://www.vlaio.be/nl/media/156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vlaio.be/nl/media/15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laio.be/nl/media/156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vlaio.be/nl/media/156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A24B6-F119-4A40-BCB5-2BB26C633149}"/>
              </a:ext>
            </a:extLst>
          </p:cNvPr>
          <p:cNvSpPr>
            <a:spLocks noGrp="1"/>
          </p:cNvSpPr>
          <p:nvPr>
            <p:ph type="ctrTitle"/>
          </p:nvPr>
        </p:nvSpPr>
        <p:spPr>
          <a:xfrm>
            <a:off x="714425" y="86995"/>
            <a:ext cx="5182415" cy="1828805"/>
          </a:xfrm>
        </p:spPr>
        <p:txBody>
          <a:bodyPr/>
          <a:lstStyle/>
          <a:p>
            <a:r>
              <a:rPr lang="nl-BE" dirty="0"/>
              <a:t>Aanvraagdocument Innovatieve Starterssteun</a:t>
            </a:r>
          </a:p>
        </p:txBody>
      </p:sp>
      <p:sp>
        <p:nvSpPr>
          <p:cNvPr id="3" name="Tijdelijke aanduiding voor tekst 3">
            <a:extLst>
              <a:ext uri="{FF2B5EF4-FFF2-40B4-BE49-F238E27FC236}">
                <a16:creationId xmlns:a16="http://schemas.microsoft.com/office/drawing/2014/main" id="{E6A7A757-BB6B-C9AE-89BB-B5CC1CA3F55A}"/>
              </a:ext>
            </a:extLst>
          </p:cNvPr>
          <p:cNvSpPr>
            <a:spLocks noGrp="1"/>
          </p:cNvSpPr>
          <p:nvPr>
            <p:ph type="subTitle" idx="1"/>
          </p:nvPr>
        </p:nvSpPr>
        <p:spPr>
          <a:xfrm>
            <a:off x="714426" y="2259390"/>
            <a:ext cx="4695606" cy="582870"/>
          </a:xfrm>
        </p:spPr>
        <p:txBody>
          <a:bodyPr/>
          <a:lstStyle/>
          <a:p>
            <a:r>
              <a:rPr lang="nl-BE" dirty="0"/>
              <a:t>Versie februari 2023</a:t>
            </a:r>
          </a:p>
        </p:txBody>
      </p:sp>
    </p:spTree>
    <p:extLst>
      <p:ext uri="{BB962C8B-B14F-4D97-AF65-F5344CB8AC3E}">
        <p14:creationId xmlns:p14="http://schemas.microsoft.com/office/powerpoint/2010/main" val="261877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D2810-838A-49E4-9E34-71D4978FC779}"/>
              </a:ext>
            </a:extLst>
          </p:cNvPr>
          <p:cNvSpPr>
            <a:spLocks noGrp="1"/>
          </p:cNvSpPr>
          <p:nvPr>
            <p:ph type="title"/>
          </p:nvPr>
        </p:nvSpPr>
        <p:spPr/>
        <p:txBody>
          <a:bodyPr>
            <a:normAutofit fontScale="90000"/>
          </a:bodyPr>
          <a:lstStyle/>
          <a:p>
            <a:r>
              <a:rPr lang="nl-NL" sz="3600" dirty="0">
                <a:effectLst>
                  <a:outerShdw sx="0" sy="0">
                    <a:srgbClr val="000000"/>
                  </a:outerShdw>
                </a:effectLst>
              </a:rPr>
              <a:t>Projectplan: verifieerbaar resultaat</a:t>
            </a:r>
            <a:br>
              <a:rPr lang="nl-BE" dirty="0">
                <a:effectLst>
                  <a:outerShdw sx="0" sy="0">
                    <a:srgbClr val="000000"/>
                  </a:outerShdw>
                </a:effectLst>
              </a:rPr>
            </a:br>
            <a:endParaRPr lang="nl-BE" dirty="0"/>
          </a:p>
        </p:txBody>
      </p:sp>
      <p:sp>
        <p:nvSpPr>
          <p:cNvPr id="3" name="Tijdelijke aanduiding voor tekst 2">
            <a:extLst>
              <a:ext uri="{FF2B5EF4-FFF2-40B4-BE49-F238E27FC236}">
                <a16:creationId xmlns:a16="http://schemas.microsoft.com/office/drawing/2014/main" id="{301EB77A-765F-4AF4-B979-9F3C37BCD6FC}"/>
              </a:ext>
            </a:extLst>
          </p:cNvPr>
          <p:cNvSpPr>
            <a:spLocks noGrp="1"/>
          </p:cNvSpPr>
          <p:nvPr>
            <p:ph type="body" idx="1"/>
          </p:nvPr>
        </p:nvSpPr>
        <p:spPr/>
        <p:txBody>
          <a:bodyPr lIns="0" tIns="0" rIns="0" bIns="0" anchor="t"/>
          <a:lstStyle/>
          <a:p>
            <a:r>
              <a:rPr lang="nl-NL"/>
              <a:t>Op het einde van het project moet je aan VLAIO een resultaat tonen. Wat zal je op het einde van het project kunnen opleveren? </a:t>
            </a:r>
          </a:p>
          <a:p>
            <a:r>
              <a:rPr lang="nl-NL">
                <a:cs typeface="Calibri" panose="020F0502020204030204"/>
              </a:rPr>
              <a:t>Met welk resultaten ben je tevreden en op basis van welke verifieerbare criteria zal je ze beoordelen?</a:t>
            </a:r>
          </a:p>
          <a:p>
            <a:pPr marL="0" indent="0">
              <a:buNone/>
            </a:pPr>
            <a:endParaRPr lang="nl-NL">
              <a:cs typeface="Calibri" panose="020F0502020204030204"/>
            </a:endParaRPr>
          </a:p>
          <a:p>
            <a:pPr marL="0" indent="0">
              <a:buNone/>
            </a:pPr>
            <a:endParaRPr lang="nl-BE">
              <a:cs typeface="Calibri" panose="020F0502020204030204"/>
            </a:endParaRPr>
          </a:p>
          <a:p>
            <a:endParaRPr lang="nl-BE">
              <a:cs typeface="Calibri" panose="020F0502020204030204"/>
            </a:endParaRPr>
          </a:p>
        </p:txBody>
      </p:sp>
    </p:spTree>
    <p:extLst>
      <p:ext uri="{BB962C8B-B14F-4D97-AF65-F5344CB8AC3E}">
        <p14:creationId xmlns:p14="http://schemas.microsoft.com/office/powerpoint/2010/main" val="218495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B878B-0B63-456F-98FA-412AACB3EF94}"/>
              </a:ext>
            </a:extLst>
          </p:cNvPr>
          <p:cNvSpPr>
            <a:spLocks noGrp="1"/>
          </p:cNvSpPr>
          <p:nvPr>
            <p:ph type="title"/>
          </p:nvPr>
        </p:nvSpPr>
        <p:spPr/>
        <p:txBody>
          <a:bodyPr/>
          <a:lstStyle/>
          <a:p>
            <a:r>
              <a:rPr lang="nl-BE" dirty="0"/>
              <a:t>Projectplan: kosten</a:t>
            </a:r>
          </a:p>
        </p:txBody>
      </p:sp>
      <p:sp>
        <p:nvSpPr>
          <p:cNvPr id="3" name="Tijdelijke aanduiding voor tekst 2">
            <a:extLst>
              <a:ext uri="{FF2B5EF4-FFF2-40B4-BE49-F238E27FC236}">
                <a16:creationId xmlns:a16="http://schemas.microsoft.com/office/drawing/2014/main" id="{1BEB090F-A292-4F72-81C6-CF780B630A37}"/>
              </a:ext>
            </a:extLst>
          </p:cNvPr>
          <p:cNvSpPr>
            <a:spLocks noGrp="1"/>
          </p:cNvSpPr>
          <p:nvPr>
            <p:ph type="body" idx="1"/>
          </p:nvPr>
        </p:nvSpPr>
        <p:spPr/>
        <p:txBody>
          <a:bodyPr/>
          <a:lstStyle/>
          <a:p>
            <a:r>
              <a:rPr lang="nl-BE"/>
              <a:t>Leg uit hoe je aan een kost van €70.000 komt? </a:t>
            </a:r>
          </a:p>
          <a:p>
            <a:r>
              <a:rPr lang="nl-BE"/>
              <a:t>Waarom is dit een geloofwaardige inschatting? </a:t>
            </a:r>
          </a:p>
          <a:p>
            <a:pPr marL="0" indent="0">
              <a:buNone/>
            </a:pPr>
            <a:endParaRPr lang="nl-BE"/>
          </a:p>
        </p:txBody>
      </p:sp>
    </p:spTree>
    <p:extLst>
      <p:ext uri="{BB962C8B-B14F-4D97-AF65-F5344CB8AC3E}">
        <p14:creationId xmlns:p14="http://schemas.microsoft.com/office/powerpoint/2010/main" val="403787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A24B6-F119-4A40-BCB5-2BB26C633149}"/>
              </a:ext>
            </a:extLst>
          </p:cNvPr>
          <p:cNvSpPr>
            <a:spLocks noGrp="1"/>
          </p:cNvSpPr>
          <p:nvPr>
            <p:ph type="ctrTitle"/>
          </p:nvPr>
        </p:nvSpPr>
        <p:spPr>
          <a:xfrm>
            <a:off x="714426" y="1115674"/>
            <a:ext cx="4695606" cy="1828805"/>
          </a:xfrm>
        </p:spPr>
        <p:txBody>
          <a:bodyPr/>
          <a:lstStyle/>
          <a:p>
            <a:br>
              <a:rPr lang="nl-BE" dirty="0"/>
            </a:br>
            <a:br>
              <a:rPr lang="nl-BE" dirty="0"/>
            </a:br>
            <a:br>
              <a:rPr lang="nl-BE" dirty="0"/>
            </a:br>
            <a:r>
              <a:rPr lang="nl-BE" dirty="0"/>
              <a:t>Info aanvullend op aanmeldingsfiche en presentatie</a:t>
            </a:r>
          </a:p>
        </p:txBody>
      </p:sp>
    </p:spTree>
    <p:extLst>
      <p:ext uri="{BB962C8B-B14F-4D97-AF65-F5344CB8AC3E}">
        <p14:creationId xmlns:p14="http://schemas.microsoft.com/office/powerpoint/2010/main" val="119750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8F6FD-218E-41C8-BCC2-C72883618E50}"/>
              </a:ext>
            </a:extLst>
          </p:cNvPr>
          <p:cNvSpPr>
            <a:spLocks noGrp="1"/>
          </p:cNvSpPr>
          <p:nvPr>
            <p:ph type="title"/>
          </p:nvPr>
        </p:nvSpPr>
        <p:spPr/>
        <p:txBody>
          <a:bodyPr>
            <a:normAutofit fontScale="90000"/>
          </a:bodyPr>
          <a:lstStyle/>
          <a:p>
            <a:r>
              <a:rPr lang="nl-NL" sz="3600" dirty="0">
                <a:effectLst>
                  <a:outerShdw sx="0" sy="0">
                    <a:srgbClr val="000000"/>
                  </a:outerShdw>
                </a:effectLst>
              </a:rPr>
              <a:t>Pioniersrol</a:t>
            </a:r>
            <a:br>
              <a:rPr lang="nl-BE" dirty="0">
                <a:effectLst>
                  <a:outerShdw sx="0" sy="0">
                    <a:srgbClr val="000000"/>
                  </a:outerShdw>
                </a:effectLst>
              </a:rPr>
            </a:br>
            <a:endParaRPr lang="nl-BE" dirty="0"/>
          </a:p>
        </p:txBody>
      </p:sp>
      <p:sp>
        <p:nvSpPr>
          <p:cNvPr id="3" name="Tijdelijke aanduiding voor tekst 2">
            <a:extLst>
              <a:ext uri="{FF2B5EF4-FFF2-40B4-BE49-F238E27FC236}">
                <a16:creationId xmlns:a16="http://schemas.microsoft.com/office/drawing/2014/main" id="{26A90346-7FF0-473B-8897-0840EFA5E1AF}"/>
              </a:ext>
            </a:extLst>
          </p:cNvPr>
          <p:cNvSpPr>
            <a:spLocks noGrp="1"/>
          </p:cNvSpPr>
          <p:nvPr>
            <p:ph type="body" idx="1"/>
          </p:nvPr>
        </p:nvSpPr>
        <p:spPr/>
        <p:txBody>
          <a:bodyPr/>
          <a:lstStyle/>
          <a:p>
            <a:pPr lvl="0"/>
            <a:r>
              <a:rPr lang="nl-BE" dirty="0"/>
              <a:t>Waarom zou je jezelf </a:t>
            </a:r>
            <a:r>
              <a:rPr lang="nl-BE" dirty="0">
                <a:hlinkClick r:id="rId2"/>
              </a:rPr>
              <a:t>pionier</a:t>
            </a:r>
            <a:r>
              <a:rPr lang="nl-BE" dirty="0"/>
              <a:t> noemen? </a:t>
            </a:r>
          </a:p>
          <a:p>
            <a:pPr marL="0" lvl="0" indent="0">
              <a:buNone/>
            </a:pPr>
            <a:r>
              <a:rPr lang="nl-BE" dirty="0"/>
              <a:t>Op deze slide mag je een grafische voorstelling geven die jouw onderneming situeert ten opzichte van concurrenten (indien nuttig als aanvulling op jouw </a:t>
            </a:r>
            <a:r>
              <a:rPr lang="nl-BE" sz="2000" dirty="0">
                <a:solidFill>
                  <a:srgbClr val="535353"/>
                </a:solidFill>
              </a:rPr>
              <a:t>geactualiseerde invulling van de aanmeldingstemplate</a:t>
            </a:r>
            <a:r>
              <a:rPr lang="nl-NL" b="0" i="0" dirty="0">
                <a:solidFill>
                  <a:srgbClr val="666666"/>
                </a:solidFill>
                <a:effectLst/>
                <a:latin typeface="flanders-sans"/>
              </a:rPr>
              <a:t>) </a:t>
            </a:r>
            <a:endParaRPr lang="nl-BE" dirty="0"/>
          </a:p>
          <a:p>
            <a:pPr marL="0" indent="0">
              <a:buNone/>
            </a:pPr>
            <a:endParaRPr lang="nl-BE" dirty="0"/>
          </a:p>
        </p:txBody>
      </p:sp>
    </p:spTree>
    <p:extLst>
      <p:ext uri="{BB962C8B-B14F-4D97-AF65-F5344CB8AC3E}">
        <p14:creationId xmlns:p14="http://schemas.microsoft.com/office/powerpoint/2010/main" val="58759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F6766-F8A9-4014-ADAA-9C292B10F4CA}"/>
              </a:ext>
            </a:extLst>
          </p:cNvPr>
          <p:cNvSpPr>
            <a:spLocks noGrp="1"/>
          </p:cNvSpPr>
          <p:nvPr>
            <p:ph type="title"/>
          </p:nvPr>
        </p:nvSpPr>
        <p:spPr/>
        <p:txBody>
          <a:bodyPr/>
          <a:lstStyle/>
          <a:p>
            <a:r>
              <a:rPr lang="nl-BE" dirty="0"/>
              <a:t>Potentieel: maatschappelijke impact</a:t>
            </a:r>
          </a:p>
        </p:txBody>
      </p:sp>
      <p:sp>
        <p:nvSpPr>
          <p:cNvPr id="3" name="Tijdelijke aanduiding voor tekst 2">
            <a:extLst>
              <a:ext uri="{FF2B5EF4-FFF2-40B4-BE49-F238E27FC236}">
                <a16:creationId xmlns:a16="http://schemas.microsoft.com/office/drawing/2014/main" id="{AE0D73AE-60F1-464C-9445-1CFF1F03FCC2}"/>
              </a:ext>
            </a:extLst>
          </p:cNvPr>
          <p:cNvSpPr>
            <a:spLocks noGrp="1"/>
          </p:cNvSpPr>
          <p:nvPr>
            <p:ph type="body" idx="1"/>
          </p:nvPr>
        </p:nvSpPr>
        <p:spPr>
          <a:xfrm>
            <a:off x="309380" y="1361601"/>
            <a:ext cx="7995340" cy="3255004"/>
          </a:xfrm>
        </p:spPr>
        <p:txBody>
          <a:bodyPr/>
          <a:lstStyle/>
          <a:p>
            <a:r>
              <a:rPr lang="nl-BE"/>
              <a:t>Als er een maatschappelijke impact is, beschrijf deze dan. </a:t>
            </a:r>
          </a:p>
          <a:p>
            <a:endParaRPr lang="nl-BE"/>
          </a:p>
          <a:p>
            <a:endParaRPr lang="nl-BE"/>
          </a:p>
          <a:p>
            <a:endParaRPr lang="nl-BE"/>
          </a:p>
          <a:p>
            <a:endParaRPr lang="nl-BE"/>
          </a:p>
          <a:p>
            <a:endParaRPr lang="nl-BE"/>
          </a:p>
          <a:p>
            <a:endParaRPr lang="nl-BE"/>
          </a:p>
          <a:p>
            <a:endParaRPr lang="nl-BE" sz="1800"/>
          </a:p>
          <a:p>
            <a:endParaRPr lang="nl-BE"/>
          </a:p>
          <a:p>
            <a:endParaRPr lang="nl-BE"/>
          </a:p>
          <a:p>
            <a:endParaRPr lang="nl-BE"/>
          </a:p>
          <a:p>
            <a:endParaRPr lang="nl-BE"/>
          </a:p>
          <a:p>
            <a:pPr marL="0" indent="0">
              <a:buNone/>
            </a:pPr>
            <a:endParaRPr lang="nl-BE"/>
          </a:p>
        </p:txBody>
      </p:sp>
    </p:spTree>
    <p:extLst>
      <p:ext uri="{BB962C8B-B14F-4D97-AF65-F5344CB8AC3E}">
        <p14:creationId xmlns:p14="http://schemas.microsoft.com/office/powerpoint/2010/main" val="150137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5716A-2EBD-4D1D-81E1-A6FAF190BAE2}"/>
              </a:ext>
            </a:extLst>
          </p:cNvPr>
          <p:cNvSpPr>
            <a:spLocks noGrp="1"/>
          </p:cNvSpPr>
          <p:nvPr>
            <p:ph type="title"/>
          </p:nvPr>
        </p:nvSpPr>
        <p:spPr/>
        <p:txBody>
          <a:bodyPr/>
          <a:lstStyle/>
          <a:p>
            <a:r>
              <a:rPr lang="nl-BE" dirty="0" err="1"/>
              <a:t>Additionaliteit</a:t>
            </a:r>
            <a:r>
              <a:rPr lang="nl-BE" dirty="0"/>
              <a:t> van de steun</a:t>
            </a:r>
          </a:p>
        </p:txBody>
      </p:sp>
      <p:sp>
        <p:nvSpPr>
          <p:cNvPr id="3" name="Tijdelijke aanduiding voor tekst 2">
            <a:extLst>
              <a:ext uri="{FF2B5EF4-FFF2-40B4-BE49-F238E27FC236}">
                <a16:creationId xmlns:a16="http://schemas.microsoft.com/office/drawing/2014/main" id="{E4CF9170-941E-42EC-92F9-FDFE8DDFF55F}"/>
              </a:ext>
            </a:extLst>
          </p:cNvPr>
          <p:cNvSpPr>
            <a:spLocks noGrp="1"/>
          </p:cNvSpPr>
          <p:nvPr>
            <p:ph type="body" idx="1"/>
          </p:nvPr>
        </p:nvSpPr>
        <p:spPr/>
        <p:txBody>
          <a:bodyPr/>
          <a:lstStyle/>
          <a:p>
            <a:r>
              <a:rPr lang="nl-NL" dirty="0"/>
              <a:t>Wat gebeurt er indien er geen steun wordt toegekend?</a:t>
            </a:r>
            <a:endParaRPr lang="nl-BE" dirty="0"/>
          </a:p>
        </p:txBody>
      </p:sp>
    </p:spTree>
    <p:extLst>
      <p:ext uri="{BB962C8B-B14F-4D97-AF65-F5344CB8AC3E}">
        <p14:creationId xmlns:p14="http://schemas.microsoft.com/office/powerpoint/2010/main" val="207167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4212C-5109-48C3-9797-D7B86281237F}"/>
              </a:ext>
            </a:extLst>
          </p:cNvPr>
          <p:cNvSpPr>
            <a:spLocks noGrp="1"/>
          </p:cNvSpPr>
          <p:nvPr>
            <p:ph type="title"/>
          </p:nvPr>
        </p:nvSpPr>
        <p:spPr/>
        <p:txBody>
          <a:bodyPr/>
          <a:lstStyle/>
          <a:p>
            <a:r>
              <a:rPr lang="nl-BE" dirty="0"/>
              <a:t>Publieke samenvatting</a:t>
            </a:r>
          </a:p>
        </p:txBody>
      </p:sp>
      <p:sp>
        <p:nvSpPr>
          <p:cNvPr id="3" name="Tijdelijke aanduiding voor tekst 2">
            <a:extLst>
              <a:ext uri="{FF2B5EF4-FFF2-40B4-BE49-F238E27FC236}">
                <a16:creationId xmlns:a16="http://schemas.microsoft.com/office/drawing/2014/main" id="{3CB3B964-36F8-4856-8B5B-0EEB1AE6C34C}"/>
              </a:ext>
            </a:extLst>
          </p:cNvPr>
          <p:cNvSpPr>
            <a:spLocks noGrp="1"/>
          </p:cNvSpPr>
          <p:nvPr>
            <p:ph type="body" idx="1"/>
          </p:nvPr>
        </p:nvSpPr>
        <p:spPr/>
        <p:txBody>
          <a:bodyPr/>
          <a:lstStyle/>
          <a:p>
            <a:pPr marL="0" indent="0">
              <a:buNone/>
            </a:pPr>
            <a:r>
              <a:rPr lang="nl-BE" dirty="0"/>
              <a:t>Op deze slide geef je een tekst die VLAIO publiek mag gebruiken. De beoogde lengte van de tekst: 1 slide, in lettertype </a:t>
            </a:r>
            <a:r>
              <a:rPr lang="nl-BE" dirty="0" err="1"/>
              <a:t>Calibri</a:t>
            </a:r>
            <a:r>
              <a:rPr lang="nl-BE" dirty="0"/>
              <a:t>, tekengrootte 20</a:t>
            </a:r>
          </a:p>
          <a:p>
            <a:pPr marL="0" indent="0">
              <a:buNone/>
            </a:pPr>
            <a:r>
              <a:rPr lang="nl-BE" dirty="0"/>
              <a:t>Beantwoord hiervoor volgende vragen:</a:t>
            </a:r>
          </a:p>
          <a:p>
            <a:pPr marL="0" indent="0">
              <a:buNone/>
            </a:pPr>
            <a:r>
              <a:rPr lang="nl-BE" dirty="0"/>
              <a:t>Hoe leg je aan je grootouders uit wat je doet en waarom?</a:t>
            </a:r>
          </a:p>
          <a:p>
            <a:pPr marL="0" indent="0">
              <a:buNone/>
            </a:pPr>
            <a:r>
              <a:rPr lang="nl-BE" dirty="0"/>
              <a:t>Stel dat jouw innovatie lukt, wat betekent dat concreet voor Vlaanderen en de wereld? Wat verandert er? Wie wordt er beter van en waarom?</a:t>
            </a:r>
          </a:p>
        </p:txBody>
      </p:sp>
    </p:spTree>
    <p:extLst>
      <p:ext uri="{BB962C8B-B14F-4D97-AF65-F5344CB8AC3E}">
        <p14:creationId xmlns:p14="http://schemas.microsoft.com/office/powerpoint/2010/main" val="116845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EA209-46AE-4EA0-BF4E-2AC5A4BAE901}"/>
              </a:ext>
            </a:extLst>
          </p:cNvPr>
          <p:cNvSpPr>
            <a:spLocks noGrp="1"/>
          </p:cNvSpPr>
          <p:nvPr>
            <p:ph type="title"/>
          </p:nvPr>
        </p:nvSpPr>
        <p:spPr/>
        <p:txBody>
          <a:bodyPr/>
          <a:lstStyle/>
          <a:p>
            <a:r>
              <a:rPr lang="nl-BE" dirty="0"/>
              <a:t>Gebruik van deze template</a:t>
            </a:r>
          </a:p>
        </p:txBody>
      </p:sp>
      <p:sp>
        <p:nvSpPr>
          <p:cNvPr id="7" name="Tekstvak 6">
            <a:extLst>
              <a:ext uri="{FF2B5EF4-FFF2-40B4-BE49-F238E27FC236}">
                <a16:creationId xmlns:a16="http://schemas.microsoft.com/office/drawing/2014/main" id="{12C83B19-7CDF-4219-A619-7103196949BF}"/>
              </a:ext>
            </a:extLst>
          </p:cNvPr>
          <p:cNvSpPr txBox="1"/>
          <p:nvPr/>
        </p:nvSpPr>
        <p:spPr>
          <a:xfrm>
            <a:off x="309379" y="834151"/>
            <a:ext cx="8645049" cy="3576364"/>
          </a:xfrm>
          <a:prstGeom prst="rect">
            <a:avLst/>
          </a:prstGeom>
          <a:noFill/>
        </p:spPr>
        <p:txBody>
          <a:bodyPr wrap="square" lIns="91440" tIns="45720" rIns="91440" bIns="45720" anchor="t">
            <a:spAutoFit/>
          </a:bodyPr>
          <a:lstStyle/>
          <a:p>
            <a:pPr marL="228600" indent="-228600" defTabSz="914400">
              <a:lnSpc>
                <a:spcPct val="90000"/>
              </a:lnSpc>
              <a:spcBef>
                <a:spcPts val="1000"/>
              </a:spcBef>
              <a:buFont typeface="Arial" panose="020B0604020202020204" pitchFamily="34" charset="0"/>
              <a:buChar char="•"/>
              <a:defRPr/>
            </a:pPr>
            <a:r>
              <a:rPr lang="nl-BE" sz="1400" dirty="0">
                <a:solidFill>
                  <a:srgbClr val="535353"/>
                </a:solidFill>
              </a:rPr>
              <a:t>De pitch voor ISS bestaat uit een presentatie van 5 tot 15 minuten, gevolgd door 30 tot 40 minuten vraag en antwoord (samen maximum 45 minuten).</a:t>
            </a:r>
          </a:p>
          <a:p>
            <a:pPr marL="228600" indent="-228600" defTabSz="914400">
              <a:lnSpc>
                <a:spcPct val="90000"/>
              </a:lnSpc>
              <a:spcBef>
                <a:spcPts val="1000"/>
              </a:spcBef>
              <a:buFont typeface="Arial" panose="020B0604020202020204" pitchFamily="34" charset="0"/>
              <a:buChar char="•"/>
              <a:defRPr/>
            </a:pPr>
            <a:r>
              <a:rPr lang="nl-BE" sz="1400" dirty="0">
                <a:solidFill>
                  <a:srgbClr val="535353"/>
                </a:solidFill>
              </a:rPr>
              <a:t>Deze template bestaat uit 2 delen. Een eerste deel met slides voor de presentatie en een tweede deel met aanvullende info die je niet hoeft te presenteren, maar die mogelijk wel aan bod komt tijdens het vraag en antwoord gedeelte. Je vult beide delen in.</a:t>
            </a:r>
            <a:endParaRPr lang="nl-NL" sz="1400" b="0" i="0" strike="sngStrike" dirty="0">
              <a:solidFill>
                <a:srgbClr val="666666"/>
              </a:solidFill>
              <a:effectLst/>
              <a:latin typeface="flanders-sans"/>
            </a:endParaRPr>
          </a:p>
          <a:p>
            <a:pPr marL="228600" indent="-228600" defTabSz="914400">
              <a:lnSpc>
                <a:spcPct val="90000"/>
              </a:lnSpc>
              <a:spcBef>
                <a:spcPts val="1000"/>
              </a:spcBef>
              <a:buFont typeface="Arial" panose="020B0604020202020204" pitchFamily="34" charset="0"/>
              <a:buChar char="•"/>
              <a:defRPr/>
            </a:pPr>
            <a:r>
              <a:rPr lang="nl-BE" sz="1400" dirty="0">
                <a:solidFill>
                  <a:srgbClr val="535353"/>
                </a:solidFill>
              </a:rPr>
              <a:t>Deze presentatie vormt samen met jouw geactualiseerde invulling van de aanmeldingstemplate één geheel. De jury gebruikt beiden om vragen te stellen.</a:t>
            </a:r>
          </a:p>
          <a:p>
            <a:pPr marL="228600" indent="-228600" defTabSz="914400">
              <a:lnSpc>
                <a:spcPct val="90000"/>
              </a:lnSpc>
              <a:spcBef>
                <a:spcPts val="1000"/>
              </a:spcBef>
              <a:buFont typeface="Arial" panose="020B0604020202020204" pitchFamily="34" charset="0"/>
              <a:buChar char="•"/>
              <a:defRPr/>
            </a:pPr>
            <a:r>
              <a:rPr kumimoji="0" lang="nl-BE" sz="1400" b="0" i="0" u="none" strike="noStrike" kern="1200" cap="none" spc="0" normalizeH="0" baseline="0" noProof="0" dirty="0">
                <a:ln>
                  <a:noFill/>
                </a:ln>
                <a:solidFill>
                  <a:srgbClr val="535353"/>
                </a:solidFill>
                <a:effectLst/>
                <a:uLnTx/>
                <a:uFillTx/>
                <a:latin typeface="Calibri" panose="020F0502020204030204"/>
                <a:ea typeface="+mn-ea"/>
                <a:cs typeface="+mn-cs"/>
              </a:rPr>
              <a:t>Je mag geen slides schrappen, </a:t>
            </a:r>
            <a:r>
              <a:rPr lang="nl-BE" sz="1400" dirty="0">
                <a:solidFill>
                  <a:srgbClr val="535353"/>
                </a:solidFill>
                <a:latin typeface="Calibri" panose="020F0502020204030204"/>
              </a:rPr>
              <a:t>j</a:t>
            </a:r>
            <a:r>
              <a:rPr kumimoji="0" lang="nl-BE" sz="1400" b="0" i="0" u="none" strike="noStrike" kern="1200" cap="none" spc="0" normalizeH="0" baseline="0" noProof="0" dirty="0">
                <a:ln>
                  <a:noFill/>
                </a:ln>
                <a:solidFill>
                  <a:srgbClr val="535353"/>
                </a:solidFill>
                <a:effectLst/>
                <a:uLnTx/>
                <a:uFillTx/>
                <a:latin typeface="Calibri" panose="020F0502020204030204"/>
                <a:ea typeface="+mn-ea"/>
                <a:cs typeface="+mn-cs"/>
              </a:rPr>
              <a:t>e mag wel extra slides toevoegen.</a:t>
            </a:r>
            <a:r>
              <a:rPr lang="nl-BE" sz="1400" dirty="0">
                <a:solidFill>
                  <a:srgbClr val="535353"/>
                </a:solidFill>
                <a:latin typeface="Calibri" panose="020F0502020204030204"/>
              </a:rPr>
              <a:t> J</a:t>
            </a:r>
            <a:r>
              <a:rPr kumimoji="0" lang="nl-BE" sz="1400" b="0" i="0" u="none" strike="noStrike" kern="1200" cap="none" spc="0" normalizeH="0" baseline="0" noProof="0" dirty="0">
                <a:ln>
                  <a:noFill/>
                </a:ln>
                <a:solidFill>
                  <a:srgbClr val="535353"/>
                </a:solidFill>
                <a:effectLst/>
                <a:uLnTx/>
                <a:uFillTx/>
                <a:latin typeface="Calibri" panose="020F0502020204030204"/>
                <a:ea typeface="+mn-ea"/>
                <a:cs typeface="+mn-cs"/>
              </a:rPr>
              <a:t>e mag je eigen huisstijl gebruiken. Behoud wel de aangereikte volgorde.</a:t>
            </a:r>
            <a:endParaRPr lang="nl-BE" sz="1400" dirty="0">
              <a:solidFill>
                <a:srgbClr val="535353"/>
              </a:solidFill>
            </a:endParaRPr>
          </a:p>
          <a:p>
            <a:pPr marL="228600" indent="-228600" defTabSz="914400">
              <a:lnSpc>
                <a:spcPct val="90000"/>
              </a:lnSpc>
              <a:spcBef>
                <a:spcPts val="1000"/>
              </a:spcBef>
              <a:buFont typeface="Arial" panose="020B0604020202020204" pitchFamily="34" charset="0"/>
              <a:buChar char="•"/>
              <a:defRPr/>
            </a:pPr>
            <a:r>
              <a:rPr kumimoji="0" lang="nl-BE" sz="1400" b="0" i="0" u="none" strike="noStrike" kern="1200" cap="none" spc="0" normalizeH="0" baseline="0" noProof="0" dirty="0">
                <a:ln>
                  <a:noFill/>
                </a:ln>
                <a:solidFill>
                  <a:srgbClr val="535353"/>
                </a:solidFill>
                <a:effectLst/>
                <a:uLnTx/>
                <a:uFillTx/>
                <a:latin typeface="Calibri" panose="020F0502020204030204"/>
                <a:ea typeface="+mn-ea"/>
                <a:cs typeface="+mn-cs"/>
              </a:rPr>
              <a:t>In de template zie je richtinggevende vragen staan. Deze tekst moet je verwijderen </a:t>
            </a:r>
            <a:r>
              <a:rPr lang="nl-BE" sz="1400" dirty="0">
                <a:solidFill>
                  <a:srgbClr val="535353"/>
                </a:solidFill>
                <a:latin typeface="Calibri" panose="020F0502020204030204"/>
              </a:rPr>
              <a:t>uit</a:t>
            </a:r>
            <a:r>
              <a:rPr kumimoji="0" lang="nl-BE" sz="1400" b="0" i="0" u="none" strike="noStrike" kern="1200" cap="none" spc="0" normalizeH="0" baseline="0" noProof="0" dirty="0">
                <a:ln>
                  <a:noFill/>
                </a:ln>
                <a:solidFill>
                  <a:srgbClr val="535353"/>
                </a:solidFill>
                <a:effectLst/>
                <a:uLnTx/>
                <a:uFillTx/>
                <a:latin typeface="Calibri" panose="020F0502020204030204"/>
                <a:ea typeface="+mn-ea"/>
                <a:cs typeface="+mn-cs"/>
              </a:rPr>
              <a:t> de ingediende versie. De titels van de slides moet je behouden. </a:t>
            </a:r>
          </a:p>
          <a:p>
            <a:pPr marL="228600" indent="-228600" defTabSz="914400">
              <a:lnSpc>
                <a:spcPct val="90000"/>
              </a:lnSpc>
              <a:spcBef>
                <a:spcPts val="1000"/>
              </a:spcBef>
              <a:buFont typeface="Arial" panose="020B0604020202020204" pitchFamily="34" charset="0"/>
              <a:buChar char="•"/>
              <a:defRPr/>
            </a:pPr>
            <a:r>
              <a:rPr lang="nl-BE" sz="1400" dirty="0">
                <a:solidFill>
                  <a:srgbClr val="535353"/>
                </a:solidFill>
              </a:rPr>
              <a:t>Gebruik het document met de </a:t>
            </a:r>
            <a:r>
              <a:rPr lang="nl-BE" sz="1400" dirty="0">
                <a:solidFill>
                  <a:srgbClr val="535353"/>
                </a:solidFill>
                <a:hlinkClick r:id="rId2"/>
              </a:rPr>
              <a:t>criteria</a:t>
            </a:r>
            <a:r>
              <a:rPr lang="nl-BE" sz="1400" dirty="0">
                <a:solidFill>
                  <a:srgbClr val="535353"/>
                </a:solidFill>
              </a:rPr>
              <a:t> als leidraad om deze template in te vullen. </a:t>
            </a:r>
          </a:p>
          <a:p>
            <a:pPr marL="228600" indent="-228600" defTabSz="914400">
              <a:lnSpc>
                <a:spcPct val="90000"/>
              </a:lnSpc>
              <a:spcBef>
                <a:spcPts val="1000"/>
              </a:spcBef>
              <a:buFont typeface="Arial" panose="020B0604020202020204" pitchFamily="34" charset="0"/>
              <a:buChar char="•"/>
              <a:defRPr/>
            </a:pPr>
            <a:r>
              <a:rPr lang="nl-BE" sz="1400" dirty="0">
                <a:solidFill>
                  <a:srgbClr val="535353"/>
                </a:solidFill>
              </a:rPr>
              <a:t>De presentatie zal online plaatsvinden. Je mag tijdens de presentatie beelden, video’s, demonstraties… gebruiken om je idee te brengen. </a:t>
            </a:r>
          </a:p>
        </p:txBody>
      </p:sp>
    </p:spTree>
    <p:extLst>
      <p:ext uri="{BB962C8B-B14F-4D97-AF65-F5344CB8AC3E}">
        <p14:creationId xmlns:p14="http://schemas.microsoft.com/office/powerpoint/2010/main" val="369967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A24B6-F119-4A40-BCB5-2BB26C633149}"/>
              </a:ext>
            </a:extLst>
          </p:cNvPr>
          <p:cNvSpPr>
            <a:spLocks noGrp="1"/>
          </p:cNvSpPr>
          <p:nvPr>
            <p:ph type="ctrTitle"/>
          </p:nvPr>
        </p:nvSpPr>
        <p:spPr/>
        <p:txBody>
          <a:bodyPr/>
          <a:lstStyle/>
          <a:p>
            <a:r>
              <a:rPr lang="nl-BE" dirty="0"/>
              <a:t>Presentatie</a:t>
            </a:r>
          </a:p>
        </p:txBody>
      </p:sp>
    </p:spTree>
    <p:extLst>
      <p:ext uri="{BB962C8B-B14F-4D97-AF65-F5344CB8AC3E}">
        <p14:creationId xmlns:p14="http://schemas.microsoft.com/office/powerpoint/2010/main" val="114411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D2810-838A-49E4-9E34-71D4978FC779}"/>
              </a:ext>
            </a:extLst>
          </p:cNvPr>
          <p:cNvSpPr>
            <a:spLocks noGrp="1"/>
          </p:cNvSpPr>
          <p:nvPr>
            <p:ph type="title"/>
          </p:nvPr>
        </p:nvSpPr>
        <p:spPr/>
        <p:txBody>
          <a:bodyPr>
            <a:normAutofit fontScale="90000"/>
          </a:bodyPr>
          <a:lstStyle/>
          <a:p>
            <a:r>
              <a:rPr lang="nl-NL" sz="3600" dirty="0">
                <a:effectLst>
                  <a:outerShdw sx="0" sy="0">
                    <a:srgbClr val="000000"/>
                  </a:outerShdw>
                </a:effectLst>
              </a:rPr>
              <a:t>Kadering: innovatief idee </a:t>
            </a:r>
            <a:br>
              <a:rPr lang="nl-BE" dirty="0">
                <a:effectLst>
                  <a:outerShdw sx="0" sy="0">
                    <a:srgbClr val="000000"/>
                  </a:outerShdw>
                </a:effectLst>
              </a:rPr>
            </a:br>
            <a:endParaRPr lang="nl-BE" dirty="0"/>
          </a:p>
        </p:txBody>
      </p:sp>
      <p:sp>
        <p:nvSpPr>
          <p:cNvPr id="3" name="Tijdelijke aanduiding voor tekst 2">
            <a:extLst>
              <a:ext uri="{FF2B5EF4-FFF2-40B4-BE49-F238E27FC236}">
                <a16:creationId xmlns:a16="http://schemas.microsoft.com/office/drawing/2014/main" id="{301EB77A-765F-4AF4-B979-9F3C37BCD6FC}"/>
              </a:ext>
            </a:extLst>
          </p:cNvPr>
          <p:cNvSpPr>
            <a:spLocks noGrp="1"/>
          </p:cNvSpPr>
          <p:nvPr>
            <p:ph type="body" idx="1"/>
          </p:nvPr>
        </p:nvSpPr>
        <p:spPr/>
        <p:txBody>
          <a:bodyPr/>
          <a:lstStyle/>
          <a:p>
            <a:pPr lvl="0"/>
            <a:r>
              <a:rPr lang="nl-NL"/>
              <a:t>Beschrijf je innovatief idee (nieuw product, dienst, proces of business model)</a:t>
            </a:r>
          </a:p>
          <a:p>
            <a:pPr lvl="0"/>
            <a:r>
              <a:rPr lang="nl-NL"/>
              <a:t>Welk probleem los je op / welke opportuniteit benut je? </a:t>
            </a:r>
          </a:p>
          <a:p>
            <a:pPr marL="0" indent="0">
              <a:buNone/>
            </a:pPr>
            <a:endParaRPr lang="nl-BE"/>
          </a:p>
          <a:p>
            <a:endParaRPr lang="nl-BE"/>
          </a:p>
        </p:txBody>
      </p:sp>
    </p:spTree>
    <p:extLst>
      <p:ext uri="{BB962C8B-B14F-4D97-AF65-F5344CB8AC3E}">
        <p14:creationId xmlns:p14="http://schemas.microsoft.com/office/powerpoint/2010/main" val="422146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5696F-A825-4F45-9E0B-3BCE4C86D591}"/>
              </a:ext>
            </a:extLst>
          </p:cNvPr>
          <p:cNvSpPr>
            <a:spLocks noGrp="1"/>
          </p:cNvSpPr>
          <p:nvPr>
            <p:ph type="title"/>
          </p:nvPr>
        </p:nvSpPr>
        <p:spPr/>
        <p:txBody>
          <a:bodyPr/>
          <a:lstStyle/>
          <a:p>
            <a:r>
              <a:rPr lang="nl-BE" dirty="0"/>
              <a:t>Potentieel: klanten </a:t>
            </a:r>
            <a:endParaRPr lang="nl-BE" sz="1000" dirty="0"/>
          </a:p>
        </p:txBody>
      </p:sp>
      <p:sp>
        <p:nvSpPr>
          <p:cNvPr id="3" name="Tijdelijke aanduiding voor tekst 2">
            <a:extLst>
              <a:ext uri="{FF2B5EF4-FFF2-40B4-BE49-F238E27FC236}">
                <a16:creationId xmlns:a16="http://schemas.microsoft.com/office/drawing/2014/main" id="{DA472DC1-D847-4398-B4EA-447926B81FD7}"/>
              </a:ext>
            </a:extLst>
          </p:cNvPr>
          <p:cNvSpPr>
            <a:spLocks noGrp="1"/>
          </p:cNvSpPr>
          <p:nvPr>
            <p:ph type="body" idx="1"/>
          </p:nvPr>
        </p:nvSpPr>
        <p:spPr/>
        <p:txBody>
          <a:bodyPr lIns="0" tIns="0" rIns="0" bIns="0" anchor="t"/>
          <a:lstStyle/>
          <a:p>
            <a:r>
              <a:rPr lang="nl-BE" dirty="0"/>
              <a:t>Wie zijn jouw klanten?</a:t>
            </a:r>
          </a:p>
          <a:p>
            <a:r>
              <a:rPr lang="nl-BE" dirty="0">
                <a:cs typeface="Calibri"/>
              </a:rPr>
              <a:t>Via welk verdienmodel wil je de klant laten betalen? </a:t>
            </a:r>
          </a:p>
          <a:p>
            <a:r>
              <a:rPr lang="nl-BE" dirty="0"/>
              <a:t>Wat lijkt je momenteel een mogelijke prijs? Waarom zou een klant deze willen betalen? </a:t>
            </a:r>
          </a:p>
          <a:p>
            <a:r>
              <a:rPr lang="nl-BE" dirty="0"/>
              <a:t>Geeft </a:t>
            </a:r>
            <a:r>
              <a:rPr lang="nl-BE"/>
              <a:t>deze prijs </a:t>
            </a:r>
            <a:r>
              <a:rPr lang="nl-BE" dirty="0"/>
              <a:t>voldoende marge bovenop jouw kosten?</a:t>
            </a:r>
          </a:p>
          <a:p>
            <a:pPr marL="0" indent="0">
              <a:buNone/>
            </a:pPr>
            <a:endParaRPr lang="nl-BE" dirty="0">
              <a:cs typeface="Calibri"/>
            </a:endParaRPr>
          </a:p>
          <a:p>
            <a:pPr marL="0" indent="0">
              <a:buNone/>
            </a:pPr>
            <a:endParaRPr lang="nl-BE" dirty="0">
              <a:cs typeface="Calibri"/>
            </a:endParaRPr>
          </a:p>
        </p:txBody>
      </p:sp>
    </p:spTree>
    <p:extLst>
      <p:ext uri="{BB962C8B-B14F-4D97-AF65-F5344CB8AC3E}">
        <p14:creationId xmlns:p14="http://schemas.microsoft.com/office/powerpoint/2010/main" val="96725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C6B07-16F5-4BF5-974E-6BA826D046BD}"/>
              </a:ext>
            </a:extLst>
          </p:cNvPr>
          <p:cNvSpPr>
            <a:spLocks noGrp="1"/>
          </p:cNvSpPr>
          <p:nvPr>
            <p:ph type="title"/>
          </p:nvPr>
        </p:nvSpPr>
        <p:spPr/>
        <p:txBody>
          <a:bodyPr/>
          <a:lstStyle/>
          <a:p>
            <a:r>
              <a:rPr lang="nl-BE" dirty="0"/>
              <a:t>Potentieel: schalen</a:t>
            </a:r>
          </a:p>
        </p:txBody>
      </p:sp>
      <p:sp>
        <p:nvSpPr>
          <p:cNvPr id="3" name="Tijdelijke aanduiding voor tekst 2">
            <a:extLst>
              <a:ext uri="{FF2B5EF4-FFF2-40B4-BE49-F238E27FC236}">
                <a16:creationId xmlns:a16="http://schemas.microsoft.com/office/drawing/2014/main" id="{585BD927-FD96-4F90-BA18-C9758124D0EF}"/>
              </a:ext>
            </a:extLst>
          </p:cNvPr>
          <p:cNvSpPr>
            <a:spLocks noGrp="1"/>
          </p:cNvSpPr>
          <p:nvPr>
            <p:ph type="body" idx="1"/>
          </p:nvPr>
        </p:nvSpPr>
        <p:spPr/>
        <p:txBody>
          <a:bodyPr/>
          <a:lstStyle/>
          <a:p>
            <a:r>
              <a:rPr lang="nl-BE"/>
              <a:t>Hoe zal je je business schalen?</a:t>
            </a:r>
          </a:p>
          <a:p>
            <a:r>
              <a:rPr lang="nl-BE"/>
              <a:t>Met welke leveranciers, distributeurs, onderaannemers, partners,… wil je samenwerken? </a:t>
            </a:r>
          </a:p>
          <a:p>
            <a:pPr marL="0" indent="0">
              <a:buNone/>
            </a:pPr>
            <a:endParaRPr lang="nl-BE"/>
          </a:p>
          <a:p>
            <a:pPr marL="0" indent="0">
              <a:buNone/>
            </a:pPr>
            <a:endParaRPr lang="nl-BE"/>
          </a:p>
        </p:txBody>
      </p:sp>
    </p:spTree>
    <p:extLst>
      <p:ext uri="{BB962C8B-B14F-4D97-AF65-F5344CB8AC3E}">
        <p14:creationId xmlns:p14="http://schemas.microsoft.com/office/powerpoint/2010/main" val="309808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F6766-F8A9-4014-ADAA-9C292B10F4CA}"/>
              </a:ext>
            </a:extLst>
          </p:cNvPr>
          <p:cNvSpPr>
            <a:spLocks noGrp="1"/>
          </p:cNvSpPr>
          <p:nvPr>
            <p:ph type="title"/>
          </p:nvPr>
        </p:nvSpPr>
        <p:spPr/>
        <p:txBody>
          <a:bodyPr/>
          <a:lstStyle/>
          <a:p>
            <a:r>
              <a:rPr lang="nl-BE" dirty="0"/>
              <a:t>Potentieel: groei</a:t>
            </a:r>
            <a:endParaRPr lang="nl-BE" sz="1000" dirty="0"/>
          </a:p>
        </p:txBody>
      </p:sp>
      <p:sp>
        <p:nvSpPr>
          <p:cNvPr id="3" name="Tijdelijke aanduiding voor tekst 2">
            <a:extLst>
              <a:ext uri="{FF2B5EF4-FFF2-40B4-BE49-F238E27FC236}">
                <a16:creationId xmlns:a16="http://schemas.microsoft.com/office/drawing/2014/main" id="{AE0D73AE-60F1-464C-9445-1CFF1F03FCC2}"/>
              </a:ext>
            </a:extLst>
          </p:cNvPr>
          <p:cNvSpPr>
            <a:spLocks noGrp="1"/>
          </p:cNvSpPr>
          <p:nvPr>
            <p:ph type="body" idx="1"/>
          </p:nvPr>
        </p:nvSpPr>
        <p:spPr>
          <a:xfrm>
            <a:off x="309379" y="1361601"/>
            <a:ext cx="8545861" cy="3255004"/>
          </a:xfrm>
        </p:spPr>
        <p:txBody>
          <a:bodyPr/>
          <a:lstStyle/>
          <a:p>
            <a:pPr fontAlgn="base"/>
            <a:r>
              <a:rPr lang="nl-BE"/>
              <a:t>Wat is de </a:t>
            </a:r>
            <a:r>
              <a:rPr lang="nl-BE">
                <a:hlinkClick r:id="rId2"/>
              </a:rPr>
              <a:t>economische groei</a:t>
            </a:r>
            <a:r>
              <a:rPr lang="nl-BE"/>
              <a:t>* binnen jouw bedrijf (en Vlaamse toeleveranciers) tijdens de 5 jaar na het einde van het project? </a:t>
            </a:r>
            <a:r>
              <a:rPr lang="en-US"/>
              <a:t>​</a:t>
            </a:r>
          </a:p>
          <a:p>
            <a:pPr marL="0" indent="0" fontAlgn="base">
              <a:buNone/>
            </a:pPr>
            <a:endParaRPr lang="nl-BE"/>
          </a:p>
          <a:p>
            <a:pPr marL="0" indent="0" fontAlgn="base">
              <a:buNone/>
            </a:pPr>
            <a:endParaRPr lang="nl-BE"/>
          </a:p>
          <a:p>
            <a:pPr marL="0" indent="0" fontAlgn="base">
              <a:buNone/>
            </a:pPr>
            <a:endParaRPr lang="nl-BE"/>
          </a:p>
          <a:p>
            <a:pPr marL="0" indent="0" fontAlgn="base">
              <a:buNone/>
            </a:pPr>
            <a:endParaRPr lang="nl-BE"/>
          </a:p>
          <a:p>
            <a:pPr marL="0" indent="0" fontAlgn="base">
              <a:buNone/>
            </a:pPr>
            <a:endParaRPr lang="nl-BE"/>
          </a:p>
          <a:p>
            <a:pPr marL="0" indent="0" fontAlgn="base">
              <a:buNone/>
            </a:pPr>
            <a:r>
              <a:rPr lang="nl-BE"/>
              <a:t>* Vermeld alleen groei die gelinkt is met de hier voorgestelde pioniersactiviteit</a:t>
            </a:r>
          </a:p>
        </p:txBody>
      </p:sp>
      <p:graphicFrame>
        <p:nvGraphicFramePr>
          <p:cNvPr id="4" name="Tabel 4">
            <a:extLst>
              <a:ext uri="{FF2B5EF4-FFF2-40B4-BE49-F238E27FC236}">
                <a16:creationId xmlns:a16="http://schemas.microsoft.com/office/drawing/2014/main" id="{2D4F1334-4B62-42D7-81A2-38A9A25F58AA}"/>
              </a:ext>
            </a:extLst>
          </p:cNvPr>
          <p:cNvGraphicFramePr>
            <a:graphicFrameLocks noGrp="1"/>
          </p:cNvGraphicFramePr>
          <p:nvPr/>
        </p:nvGraphicFramePr>
        <p:xfrm>
          <a:off x="196800" y="2247423"/>
          <a:ext cx="8750399" cy="1483360"/>
        </p:xfrm>
        <a:graphic>
          <a:graphicData uri="http://schemas.openxmlformats.org/drawingml/2006/table">
            <a:tbl>
              <a:tblPr firstRow="1" bandRow="1">
                <a:tableStyleId>{5C22544A-7EE6-4342-B048-85BDC9FD1C3A}</a:tableStyleId>
              </a:tblPr>
              <a:tblGrid>
                <a:gridCol w="1463662">
                  <a:extLst>
                    <a:ext uri="{9D8B030D-6E8A-4147-A177-3AD203B41FA5}">
                      <a16:colId xmlns:a16="http://schemas.microsoft.com/office/drawing/2014/main" val="4213773519"/>
                    </a:ext>
                  </a:extLst>
                </a:gridCol>
                <a:gridCol w="1453137">
                  <a:extLst>
                    <a:ext uri="{9D8B030D-6E8A-4147-A177-3AD203B41FA5}">
                      <a16:colId xmlns:a16="http://schemas.microsoft.com/office/drawing/2014/main" val="3633495148"/>
                    </a:ext>
                  </a:extLst>
                </a:gridCol>
                <a:gridCol w="1458400">
                  <a:extLst>
                    <a:ext uri="{9D8B030D-6E8A-4147-A177-3AD203B41FA5}">
                      <a16:colId xmlns:a16="http://schemas.microsoft.com/office/drawing/2014/main" val="1699018097"/>
                    </a:ext>
                  </a:extLst>
                </a:gridCol>
                <a:gridCol w="1458400">
                  <a:extLst>
                    <a:ext uri="{9D8B030D-6E8A-4147-A177-3AD203B41FA5}">
                      <a16:colId xmlns:a16="http://schemas.microsoft.com/office/drawing/2014/main" val="3684365258"/>
                    </a:ext>
                  </a:extLst>
                </a:gridCol>
                <a:gridCol w="1458400">
                  <a:extLst>
                    <a:ext uri="{9D8B030D-6E8A-4147-A177-3AD203B41FA5}">
                      <a16:colId xmlns:a16="http://schemas.microsoft.com/office/drawing/2014/main" val="1843359630"/>
                    </a:ext>
                  </a:extLst>
                </a:gridCol>
                <a:gridCol w="1458400">
                  <a:extLst>
                    <a:ext uri="{9D8B030D-6E8A-4147-A177-3AD203B41FA5}">
                      <a16:colId xmlns:a16="http://schemas.microsoft.com/office/drawing/2014/main" val="124969349"/>
                    </a:ext>
                  </a:extLst>
                </a:gridCol>
              </a:tblGrid>
              <a:tr h="370840">
                <a:tc>
                  <a:txBody>
                    <a:bodyPr/>
                    <a:lstStyle/>
                    <a:p>
                      <a:endParaRPr lang="nl-BE"/>
                    </a:p>
                  </a:txBody>
                  <a:tcPr/>
                </a:tc>
                <a:tc>
                  <a:txBody>
                    <a:bodyPr/>
                    <a:lstStyle/>
                    <a:p>
                      <a:r>
                        <a:rPr lang="nl-BE"/>
                        <a:t>Jaar 1</a:t>
                      </a:r>
                    </a:p>
                  </a:txBody>
                  <a:tcPr/>
                </a:tc>
                <a:tc>
                  <a:txBody>
                    <a:bodyPr/>
                    <a:lstStyle/>
                    <a:p>
                      <a:r>
                        <a:rPr lang="nl-BE"/>
                        <a:t>Jaar 2</a:t>
                      </a:r>
                    </a:p>
                  </a:txBody>
                  <a:tcPr/>
                </a:tc>
                <a:tc>
                  <a:txBody>
                    <a:bodyPr/>
                    <a:lstStyle/>
                    <a:p>
                      <a:r>
                        <a:rPr lang="nl-BE"/>
                        <a:t>Jaar 3</a:t>
                      </a:r>
                    </a:p>
                  </a:txBody>
                  <a:tcPr/>
                </a:tc>
                <a:tc>
                  <a:txBody>
                    <a:bodyPr/>
                    <a:lstStyle/>
                    <a:p>
                      <a:r>
                        <a:rPr lang="nl-BE"/>
                        <a:t>Jaar 4</a:t>
                      </a:r>
                    </a:p>
                  </a:txBody>
                  <a:tcPr/>
                </a:tc>
                <a:tc>
                  <a:txBody>
                    <a:bodyPr/>
                    <a:lstStyle/>
                    <a:p>
                      <a:r>
                        <a:rPr lang="nl-BE"/>
                        <a:t>Jaar 5</a:t>
                      </a:r>
                    </a:p>
                  </a:txBody>
                  <a:tcPr/>
                </a:tc>
                <a:extLst>
                  <a:ext uri="{0D108BD9-81ED-4DB2-BD59-A6C34878D82A}">
                    <a16:rowId xmlns:a16="http://schemas.microsoft.com/office/drawing/2014/main" val="2712574070"/>
                  </a:ext>
                </a:extLst>
              </a:tr>
              <a:tr h="370840">
                <a:tc>
                  <a:txBody>
                    <a:bodyPr/>
                    <a:lstStyle/>
                    <a:p>
                      <a:r>
                        <a:rPr lang="nl-BE"/>
                        <a:t>Omzet</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808375275"/>
                  </a:ext>
                </a:extLst>
              </a:tr>
              <a:tr h="370840">
                <a:tc>
                  <a:txBody>
                    <a:bodyPr/>
                    <a:lstStyle/>
                    <a:p>
                      <a:r>
                        <a:rPr lang="nl-BE"/>
                        <a:t>Werknemers</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037475558"/>
                  </a:ext>
                </a:extLst>
              </a:tr>
              <a:tr h="370840">
                <a:tc>
                  <a:txBody>
                    <a:bodyPr/>
                    <a:lstStyle/>
                    <a:p>
                      <a:r>
                        <a:rPr lang="nl-BE"/>
                        <a:t>Investeringen</a:t>
                      </a:r>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1865277491"/>
                  </a:ext>
                </a:extLst>
              </a:tr>
            </a:tbl>
          </a:graphicData>
        </a:graphic>
      </p:graphicFrame>
    </p:spTree>
    <p:extLst>
      <p:ext uri="{BB962C8B-B14F-4D97-AF65-F5344CB8AC3E}">
        <p14:creationId xmlns:p14="http://schemas.microsoft.com/office/powerpoint/2010/main" val="190227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91A13-F267-4FF8-B769-C3AA1F4D2127}"/>
              </a:ext>
            </a:extLst>
          </p:cNvPr>
          <p:cNvSpPr>
            <a:spLocks noGrp="1"/>
          </p:cNvSpPr>
          <p:nvPr>
            <p:ph type="title"/>
          </p:nvPr>
        </p:nvSpPr>
        <p:spPr/>
        <p:txBody>
          <a:bodyPr/>
          <a:lstStyle/>
          <a:p>
            <a:r>
              <a:rPr lang="nl-BE" dirty="0"/>
              <a:t>Potentieel: waarom is deze groei geloofwaardig?</a:t>
            </a:r>
          </a:p>
        </p:txBody>
      </p:sp>
      <p:sp>
        <p:nvSpPr>
          <p:cNvPr id="3" name="Tijdelijke aanduiding voor tekst 2">
            <a:extLst>
              <a:ext uri="{FF2B5EF4-FFF2-40B4-BE49-F238E27FC236}">
                <a16:creationId xmlns:a16="http://schemas.microsoft.com/office/drawing/2014/main" id="{C635C186-5D47-43CC-BE3B-71574B4044EB}"/>
              </a:ext>
            </a:extLst>
          </p:cNvPr>
          <p:cNvSpPr>
            <a:spLocks noGrp="1"/>
          </p:cNvSpPr>
          <p:nvPr>
            <p:ph type="body" idx="1"/>
          </p:nvPr>
        </p:nvSpPr>
        <p:spPr/>
        <p:txBody>
          <a:bodyPr/>
          <a:lstStyle/>
          <a:p>
            <a:pPr marL="0" indent="0">
              <a:buNone/>
            </a:pPr>
            <a:r>
              <a:rPr lang="nl-BE" dirty="0"/>
              <a:t>Probeer de cijfers uit de tabel hard te maken: </a:t>
            </a:r>
          </a:p>
          <a:p>
            <a:r>
              <a:rPr lang="nl-BE" dirty="0"/>
              <a:t>Hoe lang duurt een typisch verkoopproces?</a:t>
            </a:r>
          </a:p>
          <a:p>
            <a:r>
              <a:rPr lang="nl-BE" dirty="0"/>
              <a:t>Hoeveel klanten denk je te kunnen bereiken?</a:t>
            </a:r>
          </a:p>
          <a:p>
            <a:r>
              <a:rPr lang="nl-BE" dirty="0"/>
              <a:t>Hoeveel klanten heb je nu?</a:t>
            </a:r>
          </a:p>
          <a:p>
            <a:r>
              <a:rPr lang="nl-BE" dirty="0"/>
              <a:t>Wat is het groeiritme van je huidige omzet?</a:t>
            </a:r>
          </a:p>
          <a:p>
            <a:r>
              <a:rPr lang="nl-BE" dirty="0"/>
              <a:t>Hoe snel groeien je concurrenten?</a:t>
            </a:r>
          </a:p>
          <a:p>
            <a:r>
              <a:rPr lang="nl-BE" dirty="0"/>
              <a:t>Hoeveel procent van de klanten blijft klant (retentie)?</a:t>
            </a:r>
          </a:p>
          <a:p>
            <a:r>
              <a:rPr lang="nl-BE" dirty="0"/>
              <a:t>Enzovoort</a:t>
            </a:r>
          </a:p>
          <a:p>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173207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B878B-0B63-456F-98FA-412AACB3EF94}"/>
              </a:ext>
            </a:extLst>
          </p:cNvPr>
          <p:cNvSpPr>
            <a:spLocks noGrp="1"/>
          </p:cNvSpPr>
          <p:nvPr>
            <p:ph type="title"/>
          </p:nvPr>
        </p:nvSpPr>
        <p:spPr/>
        <p:txBody>
          <a:bodyPr/>
          <a:lstStyle/>
          <a:p>
            <a:r>
              <a:rPr lang="nl-BE" dirty="0"/>
              <a:t>Projectplan</a:t>
            </a:r>
          </a:p>
        </p:txBody>
      </p:sp>
      <p:sp>
        <p:nvSpPr>
          <p:cNvPr id="3" name="Tijdelijke aanduiding voor tekst 2">
            <a:extLst>
              <a:ext uri="{FF2B5EF4-FFF2-40B4-BE49-F238E27FC236}">
                <a16:creationId xmlns:a16="http://schemas.microsoft.com/office/drawing/2014/main" id="{1BEB090F-A292-4F72-81C6-CF780B630A37}"/>
              </a:ext>
            </a:extLst>
          </p:cNvPr>
          <p:cNvSpPr>
            <a:spLocks noGrp="1"/>
          </p:cNvSpPr>
          <p:nvPr>
            <p:ph type="body" idx="1"/>
          </p:nvPr>
        </p:nvSpPr>
        <p:spPr/>
        <p:txBody>
          <a:bodyPr/>
          <a:lstStyle/>
          <a:p>
            <a:r>
              <a:rPr lang="nl-BE"/>
              <a:t>Wat wil je onderzoeken via dit project? </a:t>
            </a:r>
          </a:p>
          <a:p>
            <a:r>
              <a:rPr lang="nl-BE"/>
              <a:t>Beschrijf het </a:t>
            </a:r>
            <a:r>
              <a:rPr lang="nl-BE">
                <a:hlinkClick r:id="rId2"/>
              </a:rPr>
              <a:t>stappenplan</a:t>
            </a:r>
            <a:r>
              <a:rPr lang="nl-BE"/>
              <a:t> dat je wil gesteund krijgen met deze subsidie</a:t>
            </a:r>
          </a:p>
          <a:p>
            <a:pPr marL="0" indent="0">
              <a:buNone/>
            </a:pPr>
            <a:endParaRPr lang="nl-BE"/>
          </a:p>
          <a:p>
            <a:pPr marL="0" indent="0">
              <a:buNone/>
            </a:pPr>
            <a:endParaRPr lang="nl-BE"/>
          </a:p>
        </p:txBody>
      </p:sp>
    </p:spTree>
    <p:extLst>
      <p:ext uri="{BB962C8B-B14F-4D97-AF65-F5344CB8AC3E}">
        <p14:creationId xmlns:p14="http://schemas.microsoft.com/office/powerpoint/2010/main" val="1921635677"/>
      </p:ext>
    </p:extLst>
  </p:cSld>
  <p:clrMapOvr>
    <a:masterClrMapping/>
  </p:clrMapOvr>
</p:sld>
</file>

<file path=ppt/theme/theme1.xml><?xml version="1.0" encoding="utf-8"?>
<a:theme xmlns:a="http://schemas.openxmlformats.org/drawingml/2006/main" name="02_TEKSTSLIDES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VLAIO 2022 2" id="{745A0905-DEBE-4CAE-B289-7F855379CAF0}" vid="{321F7B12-B53C-41A2-A132-26526F53BB41}"/>
    </a:ext>
  </a:extLst>
</a:theme>
</file>

<file path=ppt/theme/theme2.xml><?xml version="1.0" encoding="utf-8"?>
<a:theme xmlns:a="http://schemas.openxmlformats.org/drawingml/2006/main" name="Vlaio-Nieuw">
  <a:themeElements>
    <a:clrScheme name="Vlaio">
      <a:dk1>
        <a:srgbClr val="000000"/>
      </a:dk1>
      <a:lt1>
        <a:srgbClr val="FFFFFF"/>
      </a:lt1>
      <a:dk2>
        <a:srgbClr val="000000"/>
      </a:dk2>
      <a:lt2>
        <a:srgbClr val="FFFFFF"/>
      </a:lt2>
      <a:accent1>
        <a:srgbClr val="009B48"/>
      </a:accent1>
      <a:accent2>
        <a:srgbClr val="9CDCD9"/>
      </a:accent2>
      <a:accent3>
        <a:srgbClr val="E37122"/>
      </a:accent3>
      <a:accent4>
        <a:srgbClr val="3FCFD5"/>
      </a:accent4>
      <a:accent5>
        <a:srgbClr val="002776"/>
      </a:accent5>
      <a:accent6>
        <a:srgbClr val="0079C9"/>
      </a:accent6>
      <a:hlink>
        <a:srgbClr val="D10074"/>
      </a:hlink>
      <a:folHlink>
        <a:srgbClr val="954F72"/>
      </a:folHlink>
    </a:clrScheme>
    <a:fontScheme name="Vlaio">
      <a:majorFont>
        <a:latin typeface="Flanders Art Sans Pro"/>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Pro"/>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VLAIO 2022 2" id="{745A0905-DEBE-4CAE-B289-7F855379CAF0}" vid="{7E986AD6-E423-49DD-9C62-D458A5027A95}"/>
    </a:ext>
  </a:extLst>
</a:theme>
</file>

<file path=ppt/theme/theme3.xml><?xml version="1.0" encoding="utf-8"?>
<a:theme xmlns:a="http://schemas.openxmlformats.org/drawingml/2006/main" name="7_Met patroon">
  <a:themeElements>
    <a:clrScheme name="Aangepast 2">
      <a:dk1>
        <a:srgbClr val="009B48"/>
      </a:dk1>
      <a:lt1>
        <a:srgbClr val="FFFFFF"/>
      </a:lt1>
      <a:dk2>
        <a:srgbClr val="009B48"/>
      </a:dk2>
      <a:lt2>
        <a:srgbClr val="FFFFFF"/>
      </a:lt2>
      <a:accent1>
        <a:srgbClr val="E3712B"/>
      </a:accent1>
      <a:accent2>
        <a:srgbClr val="D10086"/>
      </a:accent2>
      <a:accent3>
        <a:srgbClr val="3FCFDD"/>
      </a:accent3>
      <a:accent4>
        <a:srgbClr val="9CDCD9"/>
      </a:accent4>
      <a:accent5>
        <a:srgbClr val="002789"/>
      </a:accent5>
      <a:accent6>
        <a:srgbClr val="0079D3"/>
      </a:accent6>
      <a:hlink>
        <a:srgbClr val="002776"/>
      </a:hlink>
      <a:folHlink>
        <a:srgbClr val="0027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modelVLAIO" id="{0202D1A2-C73A-7544-873C-92D8589DF98A}" vid="{A2FB1775-24FF-C74D-ACDA-12DABEAFC8DF}"/>
    </a:ext>
  </a:extLst>
</a:theme>
</file>

<file path=ppt/theme/theme4.xml><?xml version="1.0" encoding="utf-8"?>
<a:theme xmlns:a="http://schemas.openxmlformats.org/drawingml/2006/main" name="3_Met patroon">
  <a:themeElements>
    <a:clrScheme name="Met patroon">
      <a:dk1>
        <a:srgbClr val="FFFFFF"/>
      </a:dk1>
      <a:lt1>
        <a:srgbClr val="009B48"/>
      </a:lt1>
      <a:dk2>
        <a:srgbClr val="A7A7A7"/>
      </a:dk2>
      <a:lt2>
        <a:srgbClr val="535353"/>
      </a:lt2>
      <a:accent1>
        <a:srgbClr val="E3712B"/>
      </a:accent1>
      <a:accent2>
        <a:srgbClr val="D10086"/>
      </a:accent2>
      <a:accent3>
        <a:srgbClr val="3FCFDD"/>
      </a:accent3>
      <a:accent4>
        <a:srgbClr val="9CDCD9"/>
      </a:accent4>
      <a:accent5>
        <a:srgbClr val="002789"/>
      </a:accent5>
      <a:accent6>
        <a:srgbClr val="0079D3"/>
      </a:accent6>
      <a:hlink>
        <a:srgbClr val="0000FF"/>
      </a:hlink>
      <a:folHlink>
        <a:srgbClr val="FF00FF"/>
      </a:folHlink>
    </a:clrScheme>
    <a:fontScheme name="Met patroon">
      <a:majorFont>
        <a:latin typeface="Calibri"/>
        <a:ea typeface="Calibri"/>
        <a:cs typeface="Calibri"/>
      </a:majorFont>
      <a:minorFont>
        <a:latin typeface="Helvetica"/>
        <a:ea typeface="Helvetica"/>
        <a:cs typeface="Helvetica"/>
      </a:minorFont>
    </a:fontScheme>
    <a:fmtScheme name="Met patr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9B48"/>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Vlaio-Nieuw">
  <a:themeElements>
    <a:clrScheme name="Vlaio">
      <a:dk1>
        <a:srgbClr val="000000"/>
      </a:dk1>
      <a:lt1>
        <a:srgbClr val="FFFFFF"/>
      </a:lt1>
      <a:dk2>
        <a:srgbClr val="000000"/>
      </a:dk2>
      <a:lt2>
        <a:srgbClr val="FFFFFF"/>
      </a:lt2>
      <a:accent1>
        <a:srgbClr val="009B48"/>
      </a:accent1>
      <a:accent2>
        <a:srgbClr val="9CDCD9"/>
      </a:accent2>
      <a:accent3>
        <a:srgbClr val="E37122"/>
      </a:accent3>
      <a:accent4>
        <a:srgbClr val="3FCFD5"/>
      </a:accent4>
      <a:accent5>
        <a:srgbClr val="002776"/>
      </a:accent5>
      <a:accent6>
        <a:srgbClr val="0079C9"/>
      </a:accent6>
      <a:hlink>
        <a:srgbClr val="D10074"/>
      </a:hlink>
      <a:folHlink>
        <a:srgbClr val="954F72"/>
      </a:folHlink>
    </a:clrScheme>
    <a:fontScheme name="Vlaio">
      <a:majorFont>
        <a:latin typeface="Flanders Art Sans Pro"/>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Pro"/>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ge_template_11-2022 aangepast" id="{A0F84137-41AA-46C8-A308-3B656A073931}" vid="{6396A744-F8F4-44B5-AA8D-56786C96FC42}"/>
    </a:ext>
  </a:extLst>
</a:theme>
</file>

<file path=ppt/theme/theme6.xml><?xml version="1.0" encoding="utf-8"?>
<a:theme xmlns:a="http://schemas.openxmlformats.org/drawingml/2006/main" name="3_TEKSTSLIDES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e_template_11-2022 aangepast" id="{A0F84137-41AA-46C8-A308-3B656A073931}" vid="{C5B9FFDC-073F-46A1-8227-5855BA666C17}"/>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fa704c-f5a5-4a9d-8e36-59e222fdeae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815CDE858096488F00393E6227AC73" ma:contentTypeVersion="15" ma:contentTypeDescription="Een nieuw document maken." ma:contentTypeScope="" ma:versionID="13924bee7ec6315475f2045b7838258b">
  <xsd:schema xmlns:xsd="http://www.w3.org/2001/XMLSchema" xmlns:xs="http://www.w3.org/2001/XMLSchema" xmlns:p="http://schemas.microsoft.com/office/2006/metadata/properties" xmlns:ns2="eb74c8cc-e734-47d5-9c85-b45af08e908d" xmlns:ns3="f3fa704c-f5a5-4a9d-8e36-59e222fdeaea" targetNamespace="http://schemas.microsoft.com/office/2006/metadata/properties" ma:root="true" ma:fieldsID="b8ca08873f5356478d69f18026d1276d" ns2:_="" ns3:_="">
    <xsd:import namespace="eb74c8cc-e734-47d5-9c85-b45af08e908d"/>
    <xsd:import namespace="f3fa704c-f5a5-4a9d-8e36-59e222fdea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74c8cc-e734-47d5-9c85-b45af08e9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fa704c-f5a5-4a9d-8e36-59e222fdeae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FA0B3-44D3-4853-AE9F-72F4F1D88F88}">
  <ds:schemaRefs>
    <ds:schemaRef ds:uri="eb74c8cc-e734-47d5-9c85-b45af08e908d"/>
    <ds:schemaRef ds:uri="f3fa704c-f5a5-4a9d-8e36-59e222fdea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8A0218-5575-46B5-A7D1-915801AF6837}">
  <ds:schemaRefs>
    <ds:schemaRef ds:uri="eb74c8cc-e734-47d5-9c85-b45af08e908d"/>
    <ds:schemaRef ds:uri="f3fa704c-f5a5-4a9d-8e36-59e222fdea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1599ED-D4C0-42E4-A878-8125821F9A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VLAIO 2022</Template>
  <TotalTime>2050</TotalTime>
  <Words>670</Words>
  <Application>Microsoft Office PowerPoint</Application>
  <PresentationFormat>Diavoorstelling (16:9)</PresentationFormat>
  <Paragraphs>85</Paragraphs>
  <Slides>16</Slides>
  <Notes>3</Notes>
  <HiddenSlides>0</HiddenSlides>
  <MMClips>0</MMClips>
  <ScaleCrop>false</ScaleCrop>
  <HeadingPairs>
    <vt:vector size="6" baseType="variant">
      <vt:variant>
        <vt:lpstr>Gebruikte lettertypen</vt:lpstr>
      </vt:variant>
      <vt:variant>
        <vt:i4>15</vt:i4>
      </vt:variant>
      <vt:variant>
        <vt:lpstr>Thema</vt:lpstr>
      </vt:variant>
      <vt:variant>
        <vt:i4>6</vt:i4>
      </vt:variant>
      <vt:variant>
        <vt:lpstr>Diatitels</vt:lpstr>
      </vt:variant>
      <vt:variant>
        <vt:i4>16</vt:i4>
      </vt:variant>
    </vt:vector>
  </HeadingPairs>
  <TitlesOfParts>
    <vt:vector size="37" baseType="lpstr">
      <vt:lpstr>Arial</vt:lpstr>
      <vt:lpstr>Calibri</vt:lpstr>
      <vt:lpstr>Calibri Light</vt:lpstr>
      <vt:lpstr>Flanders Art Sans Pro</vt:lpstr>
      <vt:lpstr>Flanders Art Sans Pro Light</vt:lpstr>
      <vt:lpstr>Flanders Art Serif Pro Light</vt:lpstr>
      <vt:lpstr>Flanders Art Serif Pro Medium</vt:lpstr>
      <vt:lpstr>FlandersArtSans-Bold</vt:lpstr>
      <vt:lpstr>FlandersArtSans-Regular</vt:lpstr>
      <vt:lpstr>flanders-sans</vt:lpstr>
      <vt:lpstr>Helvetica</vt:lpstr>
      <vt:lpstr>Lucida Grande</vt:lpstr>
      <vt:lpstr>LucidaGrande</vt:lpstr>
      <vt:lpstr>Verdana</vt:lpstr>
      <vt:lpstr>Wingdings 3</vt:lpstr>
      <vt:lpstr>02_TEKSTSLIDES_BASIS</vt:lpstr>
      <vt:lpstr>Vlaio-Nieuw</vt:lpstr>
      <vt:lpstr>7_Met patroon</vt:lpstr>
      <vt:lpstr>3_Met patroon</vt:lpstr>
      <vt:lpstr>1_Vlaio-Nieuw</vt:lpstr>
      <vt:lpstr>3_TEKSTSLIDES_BASIS</vt:lpstr>
      <vt:lpstr>Aanvraagdocument Innovatieve Starterssteun</vt:lpstr>
      <vt:lpstr>Gebruik van deze template</vt:lpstr>
      <vt:lpstr>Presentatie</vt:lpstr>
      <vt:lpstr>Kadering: innovatief idee  </vt:lpstr>
      <vt:lpstr>Potentieel: klanten </vt:lpstr>
      <vt:lpstr>Potentieel: schalen</vt:lpstr>
      <vt:lpstr>Potentieel: groei</vt:lpstr>
      <vt:lpstr>Potentieel: waarom is deze groei geloofwaardig?</vt:lpstr>
      <vt:lpstr>Projectplan</vt:lpstr>
      <vt:lpstr>Projectplan: verifieerbaar resultaat </vt:lpstr>
      <vt:lpstr>Projectplan: kosten</vt:lpstr>
      <vt:lpstr>   Info aanvullend op aanmeldingsfiche en presentatie</vt:lpstr>
      <vt:lpstr>Pioniersrol </vt:lpstr>
      <vt:lpstr>Potentieel: maatschappelijke impact</vt:lpstr>
      <vt:lpstr>Additionaliteit van de steun</vt:lpstr>
      <vt:lpstr>Publieke samenvatting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Albregts Anke</dc:creator>
  <cp:lastModifiedBy>Sturm Bas</cp:lastModifiedBy>
  <cp:revision>157</cp:revision>
  <cp:lastPrinted>2019-01-04T14:28:10Z</cp:lastPrinted>
  <dcterms:created xsi:type="dcterms:W3CDTF">2022-11-25T17:31:58Z</dcterms:created>
  <dcterms:modified xsi:type="dcterms:W3CDTF">2023-02-10T09:51:24Z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0x010100B0815CDE858096488F00393E6227AC73</vt:lpwstr>
  </property>
  <property fmtid="{D5CDD505-2E9C-101B-9397-08002B2CF9AE}" pid="3" name="MediaServiceImageTags">
    <vt:lpwstr/>
  </property>
</Properties>
</file>