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2"/>
  </p:notesMasterIdLst>
  <p:handoutMasterIdLst>
    <p:handoutMasterId r:id="rId13"/>
  </p:handoutMasterIdLst>
  <p:sldIdLst>
    <p:sldId id="266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FlandersArtSans-Regular" panose="00000500000000000000" pitchFamily="2" charset="0"/>
      <p:regular r:id="rId18"/>
    </p:embeddedFont>
    <p:embeddedFont>
      <p:font typeface="Wingdings 3" panose="05040102010807070707" pitchFamily="18" charset="2"/>
      <p:regular r:id="rId19"/>
    </p:embeddedFont>
    <p:embeddedFont>
      <p:font typeface="FlandersArtSerif-Regular" panose="00000500000000000000" pitchFamily="2" charset="0"/>
      <p:regular r:id="rId20"/>
    </p:embeddedFont>
    <p:embeddedFont>
      <p:font typeface="FlandersArtSans-Bold" panose="00000800000000000000" pitchFamily="2" charset="0"/>
      <p:bold r:id="rId21"/>
    </p:embeddedFont>
  </p:embeddedFontLst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55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B48"/>
    <a:srgbClr val="8DC63F"/>
    <a:srgbClr val="394FA2"/>
    <a:srgbClr val="74B532"/>
    <a:srgbClr val="7BB937"/>
    <a:srgbClr val="73B632"/>
    <a:srgbClr val="FFFF00"/>
    <a:srgbClr val="717171"/>
    <a:srgbClr val="646464"/>
    <a:srgbClr val="9B9B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86397" autoAdjust="0"/>
  </p:normalViewPr>
  <p:slideViewPr>
    <p:cSldViewPr showGuides="1">
      <p:cViewPr varScale="1">
        <p:scale>
          <a:sx n="76" d="100"/>
          <a:sy n="76" d="100"/>
        </p:scale>
        <p:origin x="1085" y="48"/>
      </p:cViewPr>
      <p:guideLst>
        <p:guide orient="horz" pos="2160"/>
        <p:guide pos="2880"/>
        <p:guide pos="5581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78" d="100"/>
          <a:sy n="178" d="100"/>
        </p:scale>
        <p:origin x="-5776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C7F27-3F35-C348-A7B2-F69A620161E2}" type="datetimeFigureOut">
              <a:rPr lang="nl-NL" smtClean="0"/>
              <a:t>6-4-2017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9D320-CCF8-334E-8C41-0A87F0B8CD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80068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37DD8-B20A-47A6-AA94-FD478FAA3C28}" type="datetimeFigureOut">
              <a:rPr lang="nl-BE" smtClean="0"/>
              <a:pPr/>
              <a:t>6/04/2017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A0D9C-0CD0-4097-81EC-9B83965EC080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76783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9424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2016000"/>
            <a:ext cx="7416000" cy="20880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5400"/>
              </a:lnSpc>
              <a:defRPr sz="5400" b="0" i="0">
                <a:solidFill>
                  <a:srgbClr val="009B48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40000"/>
            <a:ext cx="7416000" cy="1655762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 smtClean="0"/>
              <a:t>Klik om de ondertitelstijl van het model te bewerken</a:t>
            </a:r>
            <a:endParaRPr lang="nl-BE" dirty="0"/>
          </a:p>
        </p:txBody>
      </p:sp>
      <p:sp>
        <p:nvSpPr>
          <p:cNvPr id="9" name="Tijdelijke aanduiding vo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4426123" y="6361602"/>
            <a:ext cx="4435200" cy="352800"/>
          </a:xfrm>
        </p:spPr>
        <p:txBody>
          <a:bodyPr/>
          <a:lstStyle>
            <a:lvl1pPr marL="0" indent="0" algn="r">
              <a:buNone/>
              <a:defRPr sz="1700" baseline="0">
                <a:solidFill>
                  <a:srgbClr val="009B48"/>
                </a:solidFill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NL" dirty="0" smtClean="0"/>
              <a:t>Klik om stijl te bewerken</a:t>
            </a:r>
          </a:p>
        </p:txBody>
      </p:sp>
      <p:pic>
        <p:nvPicPr>
          <p:cNvPr id="4" name="Afbeelding 3" descr="AIO typografisch breed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2656"/>
            <a:ext cx="3536950" cy="523875"/>
          </a:xfrm>
          <a:prstGeom prst="rect">
            <a:avLst/>
          </a:prstGeom>
        </p:spPr>
      </p:pic>
      <p:pic>
        <p:nvPicPr>
          <p:cNvPr id="5" name="Afbeelding 4" descr="Themalogo_ondernemen_vo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383" y="332656"/>
            <a:ext cx="1735455" cy="67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012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/>
          <p:cNvSpPr>
            <a:spLocks noGrp="1"/>
          </p:cNvSpPr>
          <p:nvPr>
            <p:ph type="pic" sz="quarter" idx="10"/>
          </p:nvPr>
        </p:nvSpPr>
        <p:spPr>
          <a:xfrm>
            <a:off x="288000" y="285050"/>
            <a:ext cx="8568000" cy="6266950"/>
          </a:xfrm>
        </p:spPr>
        <p:txBody>
          <a:bodyPr anchor="ctr"/>
          <a:lstStyle>
            <a:lvl1pPr marL="0" indent="0" algn="r">
              <a:buNone/>
              <a:defRPr>
                <a:solidFill>
                  <a:srgbClr val="FF0000"/>
                </a:solidFill>
              </a:defRPr>
            </a:lvl1pPr>
          </a:lstStyle>
          <a:p>
            <a:endParaRPr lang="nl-BE"/>
          </a:p>
        </p:txBody>
      </p:sp>
      <p:sp>
        <p:nvSpPr>
          <p:cNvPr id="11" name="Stroomdiagram: Handmatige invoer 3"/>
          <p:cNvSpPr/>
          <p:nvPr userDrawn="1"/>
        </p:nvSpPr>
        <p:spPr>
          <a:xfrm rot="5400000">
            <a:off x="169555" y="400051"/>
            <a:ext cx="6266951" cy="603694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10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101 h 10000"/>
              <a:gd name="connsiteX0" fmla="*/ 0 w 10000"/>
              <a:gd name="connsiteY0" fmla="*/ 4895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895 h 10000"/>
              <a:gd name="connsiteX0" fmla="*/ 0 w 10000"/>
              <a:gd name="connsiteY0" fmla="*/ 2984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984 h 10000"/>
              <a:gd name="connsiteX0" fmla="*/ 0 w 10000"/>
              <a:gd name="connsiteY0" fmla="*/ 296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96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296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2960"/>
                </a:lnTo>
                <a:close/>
              </a:path>
            </a:pathLst>
          </a:custGeom>
          <a:solidFill>
            <a:srgbClr val="009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009B48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32000" y="2556000"/>
            <a:ext cx="3816000" cy="1943998"/>
          </a:xfrm>
        </p:spPr>
        <p:txBody>
          <a:bodyPr wrap="square" anchor="t" anchorCtr="0">
            <a:noAutofit/>
          </a:bodyPr>
          <a:lstStyle>
            <a:lvl1pPr algn="l">
              <a:lnSpc>
                <a:spcPts val="5200"/>
              </a:lnSpc>
              <a:defRPr sz="5200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33577" y="4650972"/>
            <a:ext cx="3816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 smtClean="0"/>
              <a:t>Klik om de ondertitelstijl van het model te bewerken</a:t>
            </a:r>
            <a:endParaRPr lang="nl-BE" dirty="0"/>
          </a:p>
        </p:txBody>
      </p:sp>
      <p:pic>
        <p:nvPicPr>
          <p:cNvPr id="7" name="Afbeelding 6" descr="AIO typografisch breed outlines-wi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805264"/>
            <a:ext cx="3275584" cy="429260"/>
          </a:xfrm>
          <a:prstGeom prst="rect">
            <a:avLst/>
          </a:prstGeom>
        </p:spPr>
      </p:pic>
      <p:pic>
        <p:nvPicPr>
          <p:cNvPr id="10" name="Afbeelding 9" descr="Themalogo_ondernemen_vo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088" y="620688"/>
            <a:ext cx="2198243" cy="854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513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oomdiagram: Handmatige invoer 3"/>
          <p:cNvSpPr/>
          <p:nvPr userDrawn="1"/>
        </p:nvSpPr>
        <p:spPr>
          <a:xfrm rot="5400000">
            <a:off x="1454123" y="-862290"/>
            <a:ext cx="6258828" cy="855350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10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10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2101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2101"/>
                </a:lnTo>
                <a:close/>
              </a:path>
            </a:pathLst>
          </a:custGeom>
          <a:solidFill>
            <a:srgbClr val="009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304000" y="2520000"/>
            <a:ext cx="5342082" cy="1579711"/>
          </a:xfrm>
        </p:spPr>
        <p:txBody>
          <a:bodyPr anchor="b" anchorCtr="0">
            <a:noAutofit/>
          </a:bodyPr>
          <a:lstStyle>
            <a:lvl1pPr algn="l">
              <a:lnSpc>
                <a:spcPts val="5400"/>
              </a:lnSpc>
              <a:defRPr sz="5400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304000" y="4174702"/>
            <a:ext cx="5354606" cy="1053708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 smtClean="0"/>
              <a:t>Klik om de ondertitelstijl van het model te bewerken</a:t>
            </a:r>
            <a:endParaRPr lang="nl-BE" dirty="0"/>
          </a:p>
        </p:txBody>
      </p:sp>
      <p:pic>
        <p:nvPicPr>
          <p:cNvPr id="8" name="Afbeelding 7" descr="Themalogo_ondernemen_vol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8680"/>
            <a:ext cx="2198243" cy="854202"/>
          </a:xfrm>
          <a:prstGeom prst="rect">
            <a:avLst/>
          </a:prstGeom>
        </p:spPr>
      </p:pic>
      <p:pic>
        <p:nvPicPr>
          <p:cNvPr id="9" name="Afbeelding 8" descr="AIO typografisch breed outlines-wi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805264"/>
            <a:ext cx="3275584" cy="42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75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troomdiagram: Handmatige invoer 3"/>
          <p:cNvSpPr/>
          <p:nvPr userDrawn="1"/>
        </p:nvSpPr>
        <p:spPr>
          <a:xfrm rot="16200000" flipH="1">
            <a:off x="2031831" y="-269785"/>
            <a:ext cx="6271200" cy="7381895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10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101 h 10000"/>
              <a:gd name="connsiteX0" fmla="*/ 0 w 10000"/>
              <a:gd name="connsiteY0" fmla="*/ 4895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895 h 10000"/>
              <a:gd name="connsiteX0" fmla="*/ 0 w 10000"/>
              <a:gd name="connsiteY0" fmla="*/ 2984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984 h 10000"/>
              <a:gd name="connsiteX0" fmla="*/ 0 w 10000"/>
              <a:gd name="connsiteY0" fmla="*/ 296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960 h 10000"/>
              <a:gd name="connsiteX0" fmla="*/ 0 w 10000"/>
              <a:gd name="connsiteY0" fmla="*/ 2444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444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2444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2444"/>
                </a:lnTo>
                <a:close/>
              </a:path>
            </a:pathLst>
          </a:custGeom>
          <a:solidFill>
            <a:srgbClr val="009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96052" y="2104574"/>
            <a:ext cx="3816000" cy="2484000"/>
          </a:xfrm>
        </p:spPr>
        <p:txBody>
          <a:bodyPr anchor="t" anchorCtr="0">
            <a:noAutofit/>
          </a:bodyPr>
          <a:lstStyle>
            <a:lvl1pPr algn="l">
              <a:lnSpc>
                <a:spcPts val="54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000832" y="4631622"/>
            <a:ext cx="3816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spcBef>
                <a:spcPts val="0"/>
              </a:spcBef>
              <a:buNone/>
              <a:defRPr sz="158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 smtClean="0"/>
              <a:t>Klik om de ondertitelstijl van het model te bewerken</a:t>
            </a:r>
            <a:endParaRPr lang="nl-BE" dirty="0"/>
          </a:p>
        </p:txBody>
      </p:sp>
      <p:sp>
        <p:nvSpPr>
          <p:cNvPr id="12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3999512" y="6044105"/>
            <a:ext cx="3229492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r">
              <a:buFontTx/>
              <a:buNone/>
              <a:defRPr sz="17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  <a:lvl5pPr algn="r">
              <a:defRPr>
                <a:solidFill>
                  <a:schemeClr val="bg1"/>
                </a:solidFill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4"/>
            <a:endParaRPr lang="nl-BE" dirty="0"/>
          </a:p>
        </p:txBody>
      </p:sp>
      <p:pic>
        <p:nvPicPr>
          <p:cNvPr id="11" name="Afbeelding 10" descr="Themalogo_ondernemen_naak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404664"/>
            <a:ext cx="2120900" cy="899160"/>
          </a:xfrm>
          <a:prstGeom prst="rect">
            <a:avLst/>
          </a:prstGeom>
        </p:spPr>
      </p:pic>
      <p:pic>
        <p:nvPicPr>
          <p:cNvPr id="14" name="Afbeelding 13" descr="AIO typografisch breed outlines-wi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548680"/>
            <a:ext cx="3275584" cy="42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21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sz="quarter" idx="14"/>
          </p:nvPr>
        </p:nvSpPr>
        <p:spPr>
          <a:xfrm>
            <a:off x="-1" y="0"/>
            <a:ext cx="9144001" cy="6858000"/>
          </a:xfrm>
        </p:spPr>
        <p:txBody>
          <a:bodyPr anchor="ctr"/>
          <a:lstStyle>
            <a:lvl1pPr marL="0" indent="0" algn="r">
              <a:buNone/>
              <a:defRPr>
                <a:solidFill>
                  <a:srgbClr val="FF0000"/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14" name="Stroomdiagram: Handmatige invoer 3"/>
          <p:cNvSpPr/>
          <p:nvPr userDrawn="1"/>
        </p:nvSpPr>
        <p:spPr>
          <a:xfrm rot="16200000" flipV="1">
            <a:off x="-315001" y="315001"/>
            <a:ext cx="6858000" cy="622799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10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101 h 10000"/>
              <a:gd name="connsiteX0" fmla="*/ 0 w 10000"/>
              <a:gd name="connsiteY0" fmla="*/ 4895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895 h 10000"/>
              <a:gd name="connsiteX0" fmla="*/ 0 w 10000"/>
              <a:gd name="connsiteY0" fmla="*/ 2984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984 h 10000"/>
              <a:gd name="connsiteX0" fmla="*/ 0 w 10000"/>
              <a:gd name="connsiteY0" fmla="*/ 296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96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296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2960"/>
                </a:lnTo>
                <a:close/>
              </a:path>
            </a:pathLst>
          </a:custGeom>
          <a:solidFill>
            <a:srgbClr val="009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28278"/>
            <a:ext cx="2141621" cy="365125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6/04/2017</a:t>
            </a:fld>
            <a:r>
              <a:rPr lang="nl-BE" smtClean="0"/>
              <a:t> </a:t>
            </a:r>
            <a:r>
              <a:rPr lang="nl-BE" b="1" smtClean="0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1332000" y="1196752"/>
            <a:ext cx="3456131" cy="1584176"/>
          </a:xfrm>
        </p:spPr>
        <p:txBody>
          <a:bodyPr anchor="b" anchorCtr="0">
            <a:noAutofit/>
          </a:bodyPr>
          <a:lstStyle>
            <a:lvl1pPr algn="l">
              <a:lnSpc>
                <a:spcPts val="3800"/>
              </a:lnSpc>
              <a:defRPr sz="3700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3"/>
          </p:nvPr>
        </p:nvSpPr>
        <p:spPr>
          <a:xfrm>
            <a:off x="1332000" y="2987448"/>
            <a:ext cx="3112678" cy="2770098"/>
          </a:xfrm>
        </p:spPr>
        <p:txBody>
          <a:bodyPr/>
          <a:lstStyle>
            <a:lvl1pPr marL="0" indent="0">
              <a:lnSpc>
                <a:spcPts val="2500"/>
              </a:lnSpc>
              <a:spcBef>
                <a:spcPts val="0"/>
              </a:spcBef>
              <a:buFontTx/>
              <a:buNone/>
              <a:defRPr sz="21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buSzPct val="75000"/>
              <a:defRPr sz="1800">
                <a:solidFill>
                  <a:schemeClr val="bg1"/>
                </a:solidFill>
              </a:defRPr>
            </a:lvl3pPr>
            <a:lvl4pPr>
              <a:buSzPct val="75000"/>
              <a:defRPr sz="1800">
                <a:solidFill>
                  <a:schemeClr val="bg1"/>
                </a:solidFill>
              </a:defRPr>
            </a:lvl4pPr>
            <a:lvl5pPr>
              <a:buSzPct val="75000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pic>
        <p:nvPicPr>
          <p:cNvPr id="12" name="Afbeelding 11" descr="AIO typografisch breed outlines-wi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20688"/>
            <a:ext cx="3275584" cy="429260"/>
          </a:xfrm>
          <a:prstGeom prst="rect">
            <a:avLst/>
          </a:prstGeom>
        </p:spPr>
      </p:pic>
      <p:pic>
        <p:nvPicPr>
          <p:cNvPr id="13" name="Afbeelding 12" descr="Themalogo_ondernemen_vo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088" y="620688"/>
            <a:ext cx="2198243" cy="854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86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1210013"/>
            <a:ext cx="4400361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15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6/04/2017</a:t>
            </a:fld>
            <a:r>
              <a:rPr lang="nl-BE" smtClean="0"/>
              <a:t> </a:t>
            </a:r>
            <a:r>
              <a:rPr lang="nl-BE" b="1" smtClean="0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pic>
        <p:nvPicPr>
          <p:cNvPr id="7" name="Afbeelding 6" descr="AIO typografisch breed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2656"/>
            <a:ext cx="3536950" cy="523875"/>
          </a:xfrm>
          <a:prstGeom prst="rect">
            <a:avLst/>
          </a:prstGeom>
        </p:spPr>
      </p:pic>
      <p:pic>
        <p:nvPicPr>
          <p:cNvPr id="9" name="Afbeelding 8" descr="Themalogo_ondernemen_vo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949280"/>
            <a:ext cx="1735455" cy="67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108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2"/>
          </p:nvPr>
        </p:nvSpPr>
        <p:spPr>
          <a:xfrm>
            <a:off x="287999" y="0"/>
            <a:ext cx="8856000" cy="6858000"/>
          </a:xfrm>
        </p:spPr>
        <p:txBody>
          <a:bodyPr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2023200"/>
            <a:ext cx="3108049" cy="20736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5400"/>
              </a:lnSpc>
              <a:defRPr sz="5400" b="0">
                <a:solidFill>
                  <a:schemeClr val="bg1"/>
                </a:solidFill>
                <a:latin typeface="FlandersArtSans-Bold" panose="00000800000000000000" pitchFamily="2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54400"/>
            <a:ext cx="7416000" cy="1656000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 dirty="0"/>
          </a:p>
        </p:txBody>
      </p:sp>
      <p:sp>
        <p:nvSpPr>
          <p:cNvPr id="15" name="Tijdelijke aanduiding vo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4426123" y="6361602"/>
            <a:ext cx="4435200" cy="352800"/>
          </a:xfrm>
        </p:spPr>
        <p:txBody>
          <a:bodyPr/>
          <a:lstStyle>
            <a:lvl1pPr marL="0" indent="0" algn="r">
              <a:buNone/>
              <a:defRPr sz="17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pic>
        <p:nvPicPr>
          <p:cNvPr id="10" name="Afbeelding 9" descr="AIO typografisch breed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2656"/>
            <a:ext cx="3536950" cy="523875"/>
          </a:xfrm>
          <a:prstGeom prst="rect">
            <a:avLst/>
          </a:prstGeom>
        </p:spPr>
      </p:pic>
      <p:pic>
        <p:nvPicPr>
          <p:cNvPr id="4" name="Afbeelding 3" descr="Themalogo_ondernemen_naak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028" y="260648"/>
            <a:ext cx="1908810" cy="80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11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756000"/>
            <a:ext cx="4400361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8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6/04/2017</a:t>
            </a:fld>
            <a:r>
              <a:rPr lang="nl-BE" dirty="0" smtClean="0"/>
              <a:t> </a:t>
            </a:r>
            <a:r>
              <a:rPr lang="nl-BE" b="1" dirty="0" smtClean="0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2" name="Ondertitel 2"/>
          <p:cNvSpPr>
            <a:spLocks noGrp="1"/>
          </p:cNvSpPr>
          <p:nvPr>
            <p:ph type="subTitle" idx="1"/>
          </p:nvPr>
        </p:nvSpPr>
        <p:spPr>
          <a:xfrm>
            <a:off x="5176691" y="4191642"/>
            <a:ext cx="3408509" cy="2112905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100"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 dirty="0"/>
          </a:p>
        </p:txBody>
      </p:sp>
      <p:pic>
        <p:nvPicPr>
          <p:cNvPr id="11" name="Afbeelding 10" descr="AIO typografisch breed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021288"/>
            <a:ext cx="3536950" cy="523875"/>
          </a:xfrm>
          <a:prstGeom prst="rect">
            <a:avLst/>
          </a:prstGeom>
        </p:spPr>
      </p:pic>
      <p:pic>
        <p:nvPicPr>
          <p:cNvPr id="13" name="Afbeelding 12" descr="Themalogo_ondernemen_vo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383" y="332656"/>
            <a:ext cx="1735455" cy="67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557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756000"/>
            <a:ext cx="3686547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8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6/04/2017</a:t>
            </a:fld>
            <a:r>
              <a:rPr lang="nl-BE" smtClean="0"/>
              <a:t> </a:t>
            </a:r>
            <a:r>
              <a:rPr lang="nl-BE" b="1" smtClean="0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pic>
        <p:nvPicPr>
          <p:cNvPr id="10" name="Afbeelding 9" descr="AIO typografisch breed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2656"/>
            <a:ext cx="3536950" cy="523875"/>
          </a:xfrm>
          <a:prstGeom prst="rect">
            <a:avLst/>
          </a:prstGeom>
        </p:spPr>
      </p:pic>
      <p:pic>
        <p:nvPicPr>
          <p:cNvPr id="14" name="Afbeelding 13" descr="Themalogo_ondernemen_naak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877272"/>
            <a:ext cx="1908810" cy="80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98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</p:spPr>
        <p:txBody>
          <a:bodyPr anchor="t" anchorCtr="0"/>
          <a:lstStyle>
            <a:lvl1pPr>
              <a:defRPr b="0" i="0"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20146" y="1908000"/>
            <a:ext cx="3391854" cy="3780000"/>
          </a:xfrm>
        </p:spPr>
        <p:txBody>
          <a:bodyPr bIns="0"/>
          <a:lstStyle>
            <a:lvl1pPr>
              <a:spcBef>
                <a:spcPts val="300"/>
              </a:spcBef>
              <a:defRPr sz="2000"/>
            </a:lvl1pPr>
            <a:lvl2pPr>
              <a:spcBef>
                <a:spcPts val="300"/>
              </a:spcBef>
              <a:defRPr sz="2000">
                <a:solidFill>
                  <a:schemeClr val="tx1"/>
                </a:solidFill>
              </a:defRPr>
            </a:lvl2pPr>
            <a:lvl3pPr>
              <a:spcBef>
                <a:spcPts val="3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300"/>
              </a:spcBef>
              <a:defRPr sz="1600">
                <a:solidFill>
                  <a:schemeClr val="tx1"/>
                </a:solidFill>
              </a:defRPr>
            </a:lvl4pPr>
            <a:lvl5pPr>
              <a:spcBef>
                <a:spcPts val="30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 dirty="0"/>
          </a:p>
        </p:txBody>
      </p:sp>
      <p:sp>
        <p:nvSpPr>
          <p:cNvPr id="5" name="Tijdelijke aanduiding voor afbeelding 4"/>
          <p:cNvSpPr>
            <a:spLocks noGrp="1"/>
          </p:cNvSpPr>
          <p:nvPr>
            <p:ph type="pic" sz="quarter" idx="13"/>
          </p:nvPr>
        </p:nvSpPr>
        <p:spPr>
          <a:xfrm>
            <a:off x="1294228" y="1908000"/>
            <a:ext cx="3708000" cy="3780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BE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33" y="5896928"/>
            <a:ext cx="1846153" cy="72000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205" y="6002130"/>
            <a:ext cx="3608623" cy="54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013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</p:spPr>
        <p:txBody>
          <a:bodyPr anchor="t" anchorCtr="0"/>
          <a:lstStyle>
            <a:lvl1pPr>
              <a:defRPr b="0" i="0"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6000" y="1908000"/>
            <a:ext cx="3708000" cy="3780000"/>
          </a:xfrm>
        </p:spPr>
        <p:txBody>
          <a:bodyPr bIns="0"/>
          <a:lstStyle>
            <a:lvl1pPr>
              <a:spcBef>
                <a:spcPts val="300"/>
              </a:spcBef>
              <a:defRPr sz="2000">
                <a:latin typeface="FlandersArtSans-Bold" panose="00000800000000000000" pitchFamily="2" charset="0"/>
              </a:defRPr>
            </a:lvl1pPr>
            <a:lvl2pPr>
              <a:spcBef>
                <a:spcPts val="300"/>
              </a:spcBef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2pPr>
            <a:lvl3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3pPr>
            <a:lvl4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4pPr>
            <a:lvl5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 dirty="0"/>
          </a:p>
        </p:txBody>
      </p:sp>
      <p:sp>
        <p:nvSpPr>
          <p:cNvPr id="10" name="Tijdelijke aanduiding voor inhoud 3"/>
          <p:cNvSpPr>
            <a:spLocks noGrp="1"/>
          </p:cNvSpPr>
          <p:nvPr>
            <p:ph sz="half" idx="13"/>
          </p:nvPr>
        </p:nvSpPr>
        <p:spPr>
          <a:xfrm>
            <a:off x="5040000" y="1908000"/>
            <a:ext cx="3672000" cy="3780000"/>
          </a:xfrm>
        </p:spPr>
        <p:txBody>
          <a:bodyPr bIns="0"/>
          <a:lstStyle>
            <a:lvl1pPr>
              <a:defRPr sz="2000">
                <a:latin typeface="FlandersArtSans-Bold" panose="00000800000000000000" pitchFamily="2" charset="0"/>
              </a:defRPr>
            </a:lvl1pPr>
            <a:lvl2pPr>
              <a:spcBef>
                <a:spcPts val="300"/>
              </a:spcBef>
              <a:defRPr sz="2000">
                <a:solidFill>
                  <a:schemeClr val="tx1"/>
                </a:solidFill>
                <a:latin typeface="FlandersArtSans-Regular" panose="00000500000000000000" pitchFamily="2" charset="0"/>
              </a:defRPr>
            </a:lvl2pPr>
            <a:lvl3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3pPr>
            <a:lvl4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4pPr>
            <a:lvl5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 dirty="0"/>
          </a:p>
        </p:txBody>
      </p:sp>
      <p:pic>
        <p:nvPicPr>
          <p:cNvPr id="9" name="Afbeelding 8" descr="AIO typografisch breed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6093296"/>
            <a:ext cx="3536950" cy="523875"/>
          </a:xfrm>
          <a:prstGeom prst="rect">
            <a:avLst/>
          </a:prstGeom>
        </p:spPr>
      </p:pic>
      <p:pic>
        <p:nvPicPr>
          <p:cNvPr id="11" name="Afbeelding 10" descr="Themalogo_ondernemen_vo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949280"/>
            <a:ext cx="1735455" cy="67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29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</p:spPr>
        <p:txBody>
          <a:bodyPr anchor="t" anchorCtr="0"/>
          <a:lstStyle>
            <a:lvl1pPr>
              <a:defRPr>
                <a:latin typeface="FlandersArtSans-Bold" panose="00000800000000000000" pitchFamily="2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9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6000" y="1915200"/>
            <a:ext cx="7416000" cy="3672000"/>
          </a:xfrm>
        </p:spPr>
        <p:txBody>
          <a:bodyPr bIns="0"/>
          <a:lstStyle>
            <a:lvl1pPr marL="266700" indent="-266700">
              <a:lnSpc>
                <a:spcPct val="90000"/>
              </a:lnSpc>
              <a:buFontTx/>
              <a:buBlip>
                <a:blip r:embed="rId2"/>
              </a:buBlip>
              <a:defRPr sz="2200">
                <a:latin typeface="FlandersArtSans-Regular" panose="00000500000000000000" pitchFamily="2" charset="0"/>
              </a:defRPr>
            </a:lvl1pPr>
            <a:lvl2pPr marL="576000" indent="-288000">
              <a:lnSpc>
                <a:spcPct val="90000"/>
              </a:lnSpc>
              <a:buSzPct val="75000"/>
              <a:buFont typeface="Wingdings 3" panose="05040102010807070707" pitchFamily="18" charset="2"/>
              <a:buChar char="}"/>
              <a:defRPr sz="2200">
                <a:solidFill>
                  <a:schemeClr val="tx1"/>
                </a:solidFill>
                <a:latin typeface="FlandersArtSans-Regular" panose="00000500000000000000" pitchFamily="2" charset="0"/>
              </a:defRPr>
            </a:lvl2pPr>
            <a:lvl3pPr marL="918900" indent="-342900">
              <a:lnSpc>
                <a:spcPct val="90000"/>
              </a:lnSpc>
              <a:buSzPct val="75000"/>
              <a:buFont typeface="Wingdings 3" panose="05040102010807070707" pitchFamily="18" charset="2"/>
              <a:buChar char="}"/>
              <a:defRPr>
                <a:solidFill>
                  <a:schemeClr val="tx1"/>
                </a:solidFill>
                <a:latin typeface="FlandersArtSans-Regular" panose="00000500000000000000" pitchFamily="2" charset="0"/>
              </a:defRPr>
            </a:lvl3pPr>
            <a:lvl4pPr>
              <a:lnSpc>
                <a:spcPct val="90000"/>
              </a:lnSpc>
              <a:defRPr>
                <a:solidFill>
                  <a:schemeClr val="tx1"/>
                </a:solidFill>
                <a:latin typeface="FlandersArtSans-Regular" panose="00000500000000000000" pitchFamily="2" charset="0"/>
              </a:defRPr>
            </a:lvl4pPr>
            <a:lvl5pPr>
              <a:lnSpc>
                <a:spcPct val="90000"/>
              </a:lnSpc>
              <a:defRPr>
                <a:solidFill>
                  <a:schemeClr val="tx1"/>
                </a:solidFill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 dirty="0"/>
          </a:p>
        </p:txBody>
      </p:sp>
      <p:pic>
        <p:nvPicPr>
          <p:cNvPr id="7" name="Afbeelding 6" descr="AIO typografisch breed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6165304"/>
            <a:ext cx="3536950" cy="523875"/>
          </a:xfrm>
          <a:prstGeom prst="rect">
            <a:avLst/>
          </a:prstGeom>
        </p:spPr>
      </p:pic>
      <p:pic>
        <p:nvPicPr>
          <p:cNvPr id="11" name="Afbeelding 10" descr="Themalogo_ondernemen_naakt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949280"/>
            <a:ext cx="1908810" cy="80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133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51354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6000" y="1916140"/>
            <a:ext cx="7416000" cy="367200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 </a:t>
            </a:r>
            <a:endParaRPr lang="nl-BE" dirty="0" smtClean="0"/>
          </a:p>
          <a:p>
            <a:pPr lvl="4"/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050875" y="6336000"/>
            <a:ext cx="90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fld id="{FD6BEBD5-99F3-4C1B-B5AF-C9279F4847C2}" type="datetimeFigureOut">
              <a:rPr lang="nl-BE" smtClean="0"/>
              <a:pPr/>
              <a:t>6/04/2017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993393" y="6336000"/>
            <a:ext cx="189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944611" y="6336000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fld id="{492AD3B4-D906-4191-84FB-4FE613E48036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7" name="Rechthoek 6"/>
          <p:cNvSpPr/>
          <p:nvPr userDrawn="1"/>
        </p:nvSpPr>
        <p:spPr>
          <a:xfrm>
            <a:off x="1" y="0"/>
            <a:ext cx="288000" cy="6894000"/>
          </a:xfrm>
          <a:prstGeom prst="rect">
            <a:avLst/>
          </a:prstGeom>
          <a:solidFill>
            <a:srgbClr val="009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48228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72" r:id="rId3"/>
    <p:sldLayoutId id="2147483674" r:id="rId4"/>
    <p:sldLayoutId id="2147483678" r:id="rId5"/>
    <p:sldLayoutId id="2147483650" r:id="rId6"/>
    <p:sldLayoutId id="2147483652" r:id="rId7"/>
    <p:sldLayoutId id="2147483655" r:id="rId8"/>
    <p:sldLayoutId id="2147483679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ts val="3800"/>
        </a:lnSpc>
        <a:spcBef>
          <a:spcPts val="0"/>
        </a:spcBef>
        <a:buNone/>
        <a:defRPr sz="3700" b="0" i="0" kern="1200">
          <a:solidFill>
            <a:schemeClr val="tx1"/>
          </a:solidFill>
          <a:latin typeface="FlandersArtSans-Bold" panose="00000800000000000000" pitchFamily="2" charset="0"/>
          <a:ea typeface="+mj-ea"/>
          <a:cs typeface="FlandersArtSans-Bold" panose="00000800000000000000" pitchFamily="2" charset="0"/>
        </a:defRPr>
      </a:lvl1pPr>
    </p:titleStyle>
    <p:bodyStyle>
      <a:lvl1pPr marL="288000" indent="-288000" algn="l" defTabSz="914400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11"/>
        </a:buBlip>
        <a:defRPr sz="2200" kern="1200" spc="0">
          <a:solidFill>
            <a:schemeClr val="tx1"/>
          </a:solidFill>
          <a:latin typeface="FlandersArtSans-Bold" panose="00000800000000000000" pitchFamily="2" charset="0"/>
          <a:ea typeface="+mn-ea"/>
          <a:cs typeface="+mn-cs"/>
        </a:defRPr>
      </a:lvl1pPr>
      <a:lvl2pPr marL="576000" indent="-288000" algn="l" defTabSz="914400" rtl="0" eaLnBrk="1" latinLnBrk="0" hangingPunct="1">
        <a:lnSpc>
          <a:spcPct val="90000"/>
        </a:lnSpc>
        <a:spcBef>
          <a:spcPts val="300"/>
        </a:spcBef>
        <a:buSzPct val="70000"/>
        <a:buFont typeface="Wingdings 3" panose="05040102010807070707" pitchFamily="18" charset="2"/>
        <a:buChar char=""/>
        <a:defRPr sz="2200" kern="1200" spc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2pPr>
      <a:lvl3pPr marL="898525" indent="-323850" algn="l" defTabSz="914400" rtl="0" eaLnBrk="1" latinLnBrk="0" hangingPunct="1">
        <a:lnSpc>
          <a:spcPct val="90000"/>
        </a:lnSpc>
        <a:spcBef>
          <a:spcPts val="300"/>
        </a:spcBef>
        <a:buSzPct val="75000"/>
        <a:buFont typeface="Wingdings 3" panose="05040102010807070707" pitchFamily="18" charset="2"/>
        <a:buChar char="}"/>
        <a:defRPr sz="2000" kern="1200" spc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3pPr>
      <a:lvl4pPr marL="1152000" indent="-288000" algn="l" defTabSz="914400" rtl="0" eaLnBrk="1" latinLnBrk="0" hangingPunct="1">
        <a:lnSpc>
          <a:spcPct val="90000"/>
        </a:lnSpc>
        <a:spcBef>
          <a:spcPts val="300"/>
        </a:spcBef>
        <a:buSzPct val="75000"/>
        <a:buFont typeface="Wingdings 3" panose="05040102010807070707" pitchFamily="18" charset="2"/>
        <a:buChar char="}"/>
        <a:defRPr sz="2000" kern="1200" spc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4pPr>
      <a:lvl5pPr marL="1440000" indent="-288000" algn="l" defTabSz="914400" rtl="0" eaLnBrk="1" latinLnBrk="0" hangingPunct="1">
        <a:lnSpc>
          <a:spcPct val="90000"/>
        </a:lnSpc>
        <a:spcBef>
          <a:spcPts val="300"/>
        </a:spcBef>
        <a:buSzPct val="75000"/>
        <a:buFont typeface="Wingdings 3" panose="05040102010807070707" pitchFamily="18" charset="2"/>
        <a:buChar char=""/>
        <a:defRPr sz="20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050875" y="6339600"/>
            <a:ext cx="90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fld id="{FD6BEBD5-99F3-4C1B-B5AF-C9279F4847C2}" type="datetimeFigureOut">
              <a:rPr lang="nl-BE" smtClean="0"/>
              <a:pPr/>
              <a:t>6/04/2017</a:t>
            </a:fld>
            <a:endParaRPr lang="nl-BE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993393" y="6339600"/>
            <a:ext cx="189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endParaRPr lang="nl-BE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944611" y="6339600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fld id="{492AD3B4-D906-4191-84FB-4FE613E48036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6000" y="1915200"/>
            <a:ext cx="7444800" cy="435240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 </a:t>
            </a:r>
            <a:endParaRPr lang="nl-BE" dirty="0" smtClean="0"/>
          </a:p>
          <a:p>
            <a:pPr lvl="4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41548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77" r:id="rId3"/>
    <p:sldLayoutId id="2147483676" r:id="rId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ts val="3800"/>
        </a:lnSpc>
        <a:spcBef>
          <a:spcPct val="0"/>
        </a:spcBef>
        <a:buNone/>
        <a:defRPr sz="3700" kern="1200">
          <a:solidFill>
            <a:schemeClr val="tx1"/>
          </a:solidFill>
          <a:latin typeface="FlandersArtSans-Bold" panose="00000800000000000000" pitchFamily="2" charset="0"/>
          <a:ea typeface="+mj-ea"/>
          <a:cs typeface="+mj-cs"/>
        </a:defRPr>
      </a:lvl1pPr>
    </p:titleStyle>
    <p:bodyStyle>
      <a:lvl1pPr marL="288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90000"/>
        <a:buFontTx/>
        <a:buBlip>
          <a:blip r:embed="rId6"/>
        </a:buBlip>
        <a:tabLst/>
        <a:defRPr sz="2200" kern="1200" spc="0" baseline="0">
          <a:solidFill>
            <a:schemeClr val="tx1"/>
          </a:solidFill>
          <a:latin typeface="FlandersArtSans-Bold" panose="00000800000000000000" pitchFamily="2" charset="0"/>
          <a:ea typeface="+mn-ea"/>
          <a:cs typeface="+mn-cs"/>
        </a:defRPr>
      </a:lvl1pPr>
      <a:lvl2pPr marL="576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75000"/>
        <a:buFont typeface="Wingdings 3" panose="05040102010807070707" pitchFamily="18" charset="2"/>
        <a:buChar char="}"/>
        <a:tabLst/>
        <a:defRPr sz="22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2pPr>
      <a:lvl3pPr marL="864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85000"/>
        <a:buFont typeface="Wingdings 3" panose="05040102010807070707" pitchFamily="18" charset="2"/>
        <a:buChar char="}"/>
        <a:tabLst/>
        <a:defRPr sz="20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3pPr>
      <a:lvl4pPr marL="1152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75000"/>
        <a:buFont typeface="Wingdings 3" panose="05040102010807070707" pitchFamily="18" charset="2"/>
        <a:buChar char="}"/>
        <a:tabLst/>
        <a:defRPr sz="20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4pPr>
      <a:lvl5pPr marL="1440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90000"/>
        <a:buFont typeface="Wingdings 3" panose="05040102010807070707" pitchFamily="18" charset="2"/>
        <a:buChar char="}"/>
        <a:tabLst/>
        <a:defRPr sz="20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Naam van het project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BE" sz="2400" dirty="0" smtClean="0"/>
              <a:t>Korte voorstelling van de projectindiener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 altLang="nl-BE" smtClean="0"/>
          </a:p>
        </p:txBody>
      </p:sp>
    </p:spTree>
    <p:extLst>
      <p:ext uri="{BB962C8B-B14F-4D97-AF65-F5344CB8AC3E}">
        <p14:creationId xmlns:p14="http://schemas.microsoft.com/office/powerpoint/2010/main" val="49178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BE" sz="2400" dirty="0" smtClean="0"/>
              <a:t>Voorstelling van de projectpartners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 altLang="nl-BE" smtClean="0"/>
          </a:p>
        </p:txBody>
      </p:sp>
    </p:spTree>
    <p:extLst>
      <p:ext uri="{BB962C8B-B14F-4D97-AF65-F5344CB8AC3E}">
        <p14:creationId xmlns:p14="http://schemas.microsoft.com/office/powerpoint/2010/main" val="195042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BE" sz="2400" dirty="0" smtClean="0"/>
              <a:t>Beschrijving projectgebied, ligging </a:t>
            </a:r>
            <a:r>
              <a:rPr lang="nl-NL" altLang="nl-BE" sz="2400" dirty="0" err="1" smtClean="0"/>
              <a:t>tov</a:t>
            </a:r>
            <a:r>
              <a:rPr lang="nl-NL" altLang="nl-BE" sz="2400" dirty="0" smtClean="0"/>
              <a:t> </a:t>
            </a:r>
            <a:r>
              <a:rPr lang="nl-NL" altLang="nl-BE" sz="2400" dirty="0" smtClean="0"/>
              <a:t>het Gewestplan, RUP, BPA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 altLang="nl-BE" dirty="0" smtClean="0"/>
          </a:p>
        </p:txBody>
      </p:sp>
    </p:spTree>
    <p:extLst>
      <p:ext uri="{BB962C8B-B14F-4D97-AF65-F5344CB8AC3E}">
        <p14:creationId xmlns:p14="http://schemas.microsoft.com/office/powerpoint/2010/main" val="362576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BE" sz="2400" dirty="0" smtClean="0"/>
              <a:t>Korte voorstelling van het project zelf, eventueel aangevuld met plannen of 3D-schetsen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 altLang="nl-BE" smtClean="0"/>
          </a:p>
        </p:txBody>
      </p:sp>
    </p:spTree>
    <p:extLst>
      <p:ext uri="{BB962C8B-B14F-4D97-AF65-F5344CB8AC3E}">
        <p14:creationId xmlns:p14="http://schemas.microsoft.com/office/powerpoint/2010/main" val="310782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BE" sz="2400" dirty="0" smtClean="0"/>
              <a:t>Financieel plan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 altLang="nl-BE" smtClean="0"/>
          </a:p>
        </p:txBody>
      </p:sp>
    </p:spTree>
    <p:extLst>
      <p:ext uri="{BB962C8B-B14F-4D97-AF65-F5344CB8AC3E}">
        <p14:creationId xmlns:p14="http://schemas.microsoft.com/office/powerpoint/2010/main" val="403811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BE" sz="2400" dirty="0" smtClean="0"/>
              <a:t>Projectplanning (timing)</a:t>
            </a:r>
            <a:endParaRPr lang="nl-NL" altLang="nl-BE" sz="2400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 altLang="nl-BE" smtClean="0"/>
          </a:p>
        </p:txBody>
      </p:sp>
    </p:spTree>
    <p:extLst>
      <p:ext uri="{BB962C8B-B14F-4D97-AF65-F5344CB8AC3E}">
        <p14:creationId xmlns:p14="http://schemas.microsoft.com/office/powerpoint/2010/main" val="278931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BE" sz="2400" dirty="0" smtClean="0"/>
              <a:t>Mogelijke knelpunten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 altLang="nl-BE" smtClean="0"/>
          </a:p>
        </p:txBody>
      </p:sp>
    </p:spTree>
    <p:extLst>
      <p:ext uri="{BB962C8B-B14F-4D97-AF65-F5344CB8AC3E}">
        <p14:creationId xmlns:p14="http://schemas.microsoft.com/office/powerpoint/2010/main" val="283435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BE" sz="2400" dirty="0" smtClean="0"/>
              <a:t>Welke meerwaarde kan het </a:t>
            </a:r>
            <a:r>
              <a:rPr lang="nl-NL" altLang="nl-BE" sz="2400" dirty="0" err="1" smtClean="0"/>
              <a:t>brownfieldconvenant</a:t>
            </a:r>
            <a:r>
              <a:rPr lang="nl-NL" altLang="nl-BE" sz="2400" dirty="0" smtClean="0"/>
              <a:t> bieden voor de realisatie van het project? </a:t>
            </a:r>
            <a:endParaRPr lang="nl-NL" altLang="nl-BE" sz="2400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 altLang="nl-BE" smtClean="0"/>
          </a:p>
        </p:txBody>
      </p:sp>
    </p:spTree>
    <p:extLst>
      <p:ext uri="{BB962C8B-B14F-4D97-AF65-F5344CB8AC3E}">
        <p14:creationId xmlns:p14="http://schemas.microsoft.com/office/powerpoint/2010/main" val="311316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e_VO_V6">
  <a:themeElements>
    <a:clrScheme name="AO">
      <a:dk1>
        <a:srgbClr val="232322"/>
      </a:dk1>
      <a:lt1>
        <a:sysClr val="window" lastClr="FFFFFF"/>
      </a:lt1>
      <a:dk2>
        <a:srgbClr val="263277"/>
      </a:dk2>
      <a:lt2>
        <a:srgbClr val="F6F5F3"/>
      </a:lt2>
      <a:accent1>
        <a:srgbClr val="73B632"/>
      </a:accent1>
      <a:accent2>
        <a:srgbClr val="373636"/>
      </a:accent2>
      <a:accent3>
        <a:srgbClr val="E5DA04"/>
      </a:accent3>
      <a:accent4>
        <a:srgbClr val="6B6B6B"/>
      </a:accent4>
      <a:accent5>
        <a:srgbClr val="D5D5D5"/>
      </a:accent5>
      <a:accent6>
        <a:srgbClr val="989898"/>
      </a:accent6>
      <a:hlink>
        <a:srgbClr val="263277"/>
      </a:hlink>
      <a:folHlink>
        <a:srgbClr val="73B632"/>
      </a:folHlink>
    </a:clrScheme>
    <a:fontScheme name="Vlaamse overheid presentatie">
      <a:majorFont>
        <a:latin typeface="FlandersArtSans-Medium"/>
        <a:ea typeface=""/>
        <a:cs typeface=""/>
      </a:majorFont>
      <a:minorFont>
        <a:latin typeface="FlandersArtSerif-Regular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sjabloon1 [Alleen-lezen]" id="{2318026A-EAFF-48AB-A52E-A1F5A6002F2C}" vid="{F4F6ACE5-DCC4-48E1-960A-6FF0F5A24AB8}"/>
    </a:ext>
  </a:extLst>
</a:theme>
</file>

<file path=ppt/theme/theme2.xml><?xml version="1.0" encoding="utf-8"?>
<a:theme xmlns:a="http://schemas.openxmlformats.org/drawingml/2006/main" name="Aangepast ontwerp">
  <a:themeElements>
    <a:clrScheme name="VREG">
      <a:dk1>
        <a:srgbClr val="105269"/>
      </a:dk1>
      <a:lt1>
        <a:sysClr val="window" lastClr="FFFFFF"/>
      </a:lt1>
      <a:dk2>
        <a:srgbClr val="E75113"/>
      </a:dk2>
      <a:lt2>
        <a:srgbClr val="F6F5F3"/>
      </a:lt2>
      <a:accent1>
        <a:srgbClr val="FFF200"/>
      </a:accent1>
      <a:accent2>
        <a:srgbClr val="373636"/>
      </a:accent2>
      <a:accent3>
        <a:srgbClr val="E5DA04"/>
      </a:accent3>
      <a:accent4>
        <a:srgbClr val="6B6B6B"/>
      </a:accent4>
      <a:accent5>
        <a:srgbClr val="D5D5D5"/>
      </a:accent5>
      <a:accent6>
        <a:srgbClr val="989898"/>
      </a:accent6>
      <a:hlink>
        <a:srgbClr val="3C96BE"/>
      </a:hlink>
      <a:folHlink>
        <a:srgbClr val="AA78AA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sjabloon1 [Alleen-lezen]" id="{2318026A-EAFF-48AB-A52E-A1F5A6002F2C}" vid="{CC478D9E-969C-4AE4-95F2-623A871CF9FD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</TotalTime>
  <Words>59</Words>
  <Application>Microsoft Office PowerPoint</Application>
  <PresentationFormat>Diavoorstelling (4:3)</PresentationFormat>
  <Paragraphs>10</Paragraphs>
  <Slides>9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9</vt:i4>
      </vt:variant>
    </vt:vector>
  </HeadingPairs>
  <TitlesOfParts>
    <vt:vector size="17" baseType="lpstr">
      <vt:lpstr>Calibri</vt:lpstr>
      <vt:lpstr>FlandersArtSans-Regular</vt:lpstr>
      <vt:lpstr>Wingdings 3</vt:lpstr>
      <vt:lpstr>FlandersArtSerif-Regular</vt:lpstr>
      <vt:lpstr>FlandersArtSans-Bold</vt:lpstr>
      <vt:lpstr>Arial</vt:lpstr>
      <vt:lpstr>Presentatie_VO_V6</vt:lpstr>
      <vt:lpstr>Aangepast ontwerp</vt:lpstr>
      <vt:lpstr>Naam van het project</vt:lpstr>
      <vt:lpstr>Korte voorstelling van de projectindiener</vt:lpstr>
      <vt:lpstr>Voorstelling van de projectpartners</vt:lpstr>
      <vt:lpstr>Beschrijving projectgebied, ligging tov het Gewestplan, RUP, BPA</vt:lpstr>
      <vt:lpstr>Korte voorstelling van het project zelf, eventueel aangevuld met plannen of 3D-schetsen</vt:lpstr>
      <vt:lpstr>Financieel plan</vt:lpstr>
      <vt:lpstr>Projectplanning (timing)</vt:lpstr>
      <vt:lpstr>Mogelijke knelpunten</vt:lpstr>
      <vt:lpstr>Welke meerwaarde kan het brownfieldconvenant bieden voor de realisatie van het project? </vt:lpstr>
    </vt:vector>
  </TitlesOfParts>
  <Company>Vlaamse overheid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De Cock, An</dc:creator>
  <cp:lastModifiedBy>De Smedt, Gert</cp:lastModifiedBy>
  <cp:revision>15</cp:revision>
  <dcterms:created xsi:type="dcterms:W3CDTF">2015-03-09T08:59:43Z</dcterms:created>
  <dcterms:modified xsi:type="dcterms:W3CDTF">2017-04-06T09:33:57Z</dcterms:modified>
</cp:coreProperties>
</file>